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4"/>
  </p:sldMasterIdLst>
  <p:notesMasterIdLst>
    <p:notesMasterId r:id="rId20"/>
  </p:notesMasterIdLst>
  <p:sldIdLst>
    <p:sldId id="256" r:id="rId5"/>
    <p:sldId id="258" r:id="rId6"/>
    <p:sldId id="259" r:id="rId7"/>
    <p:sldId id="260" r:id="rId8"/>
    <p:sldId id="265" r:id="rId9"/>
    <p:sldId id="261" r:id="rId10"/>
    <p:sldId id="263" r:id="rId11"/>
    <p:sldId id="272" r:id="rId12"/>
    <p:sldId id="273" r:id="rId13"/>
    <p:sldId id="264" r:id="rId14"/>
    <p:sldId id="268" r:id="rId15"/>
    <p:sldId id="275" r:id="rId16"/>
    <p:sldId id="274" r:id="rId17"/>
    <p:sldId id="266" r:id="rId18"/>
    <p:sldId id="278" r:id="rId19"/>
  </p:sldIdLst>
  <p:sldSz cx="9144000" cy="5143500" type="screen16x9"/>
  <p:notesSz cx="6858000" cy="9144000"/>
  <p:embeddedFontLst>
    <p:embeddedFont>
      <p:font typeface="Aharoni" panose="02010803020104030203" pitchFamily="2" charset="-79"/>
      <p:bold r:id="rId21"/>
    </p:embeddedFont>
    <p:embeddedFont>
      <p:font typeface="Alata" panose="020B0604020202020204" charset="0"/>
      <p:regular r:id="rId22"/>
    </p:embeddedFont>
    <p:embeddedFont>
      <p:font typeface="Amasis MT Pro Black" panose="02040A04050005020304" pitchFamily="18" charset="0"/>
      <p:bold r:id="rId23"/>
      <p:boldItalic r:id="rId24"/>
    </p:embeddedFont>
    <p:embeddedFont>
      <p:font typeface="Lato" panose="020F0502020204030203" pitchFamily="34" charset="0"/>
      <p:regular r:id="rId25"/>
      <p:bold r:id="rId26"/>
      <p:italic r:id="rId27"/>
      <p:boldItalic r:id="rId28"/>
    </p:embeddedFont>
    <p:embeddedFont>
      <p:font typeface="Staatliches" pitchFamily="2" charset="0"/>
      <p:regular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A0A5"/>
    <a:srgbClr val="12164A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20F1D65-9311-4DD4-A01A-6F8CB794E22F}">
  <a:tblStyle styleId="{020F1D65-9311-4DD4-A01A-6F8CB794E22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118" autoAdjust="0"/>
  </p:normalViewPr>
  <p:slideViewPr>
    <p:cSldViewPr snapToGrid="0">
      <p:cViewPr varScale="1">
        <p:scale>
          <a:sx n="103" d="100"/>
          <a:sy n="103" d="100"/>
        </p:scale>
        <p:origin x="5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bcc9084f45_3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bcc9084f45_3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bc401887d8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bc401887d8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bc401887d8_0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bc401887d8_0_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bc401887d8_0_6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bc401887d8_0_6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bc401887d8_0_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bc401887d8_0_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bc401887d8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bc401887d8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bc401887d8_0_8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bc401887d8_0_8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bc30ec76b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bc30ec76b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bc30ec76b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bc30ec76b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bc401887d8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bc401887d8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bc401887d8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bc401887d8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bc401887d8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bc401887d8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bc401887d8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bc401887d8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bc401887d8_0_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bc401887d8_0_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bc401887d8_0_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bc401887d8_0_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45575" y="-60275"/>
            <a:ext cx="9243300" cy="5212239"/>
            <a:chOff x="-45575" y="-7600"/>
            <a:chExt cx="9243300" cy="5159100"/>
          </a:xfrm>
        </p:grpSpPr>
        <p:sp>
          <p:nvSpPr>
            <p:cNvPr id="10" name="Google Shape;10;p2"/>
            <p:cNvSpPr/>
            <p:nvPr/>
          </p:nvSpPr>
          <p:spPr>
            <a:xfrm>
              <a:off x="-45575" y="-7600"/>
              <a:ext cx="9243300" cy="51591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82400" y="110400"/>
              <a:ext cx="8987400" cy="49230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72350" y="656600"/>
            <a:ext cx="3084000" cy="2307600"/>
          </a:xfrm>
          <a:prstGeom prst="rect">
            <a:avLst/>
          </a:prstGeom>
          <a:noFill/>
          <a:effectLst>
            <a:outerShdw dist="38100" dir="270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72350" y="3585750"/>
            <a:ext cx="38955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oogle Shape;109;p15"/>
          <p:cNvGrpSpPr/>
          <p:nvPr/>
        </p:nvGrpSpPr>
        <p:grpSpPr>
          <a:xfrm>
            <a:off x="-45575" y="-60275"/>
            <a:ext cx="9243300" cy="5212239"/>
            <a:chOff x="-45575" y="-7600"/>
            <a:chExt cx="9243300" cy="5159100"/>
          </a:xfrm>
        </p:grpSpPr>
        <p:sp>
          <p:nvSpPr>
            <p:cNvPr id="110" name="Google Shape;110;p15"/>
            <p:cNvSpPr/>
            <p:nvPr/>
          </p:nvSpPr>
          <p:spPr>
            <a:xfrm>
              <a:off x="-45575" y="-7600"/>
              <a:ext cx="9243300" cy="51591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82400" y="110400"/>
              <a:ext cx="8987400" cy="49230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15"/>
          <p:cNvSpPr txBox="1">
            <a:spLocks noGrp="1"/>
          </p:cNvSpPr>
          <p:nvPr>
            <p:ph type="subTitle" idx="1"/>
          </p:nvPr>
        </p:nvSpPr>
        <p:spPr>
          <a:xfrm>
            <a:off x="4868825" y="1735700"/>
            <a:ext cx="2153700" cy="357000"/>
          </a:xfrm>
          <a:prstGeom prst="rect">
            <a:avLst/>
          </a:prstGeom>
          <a:effectLst>
            <a:outerShdw dist="19050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subTitle" idx="2"/>
          </p:nvPr>
        </p:nvSpPr>
        <p:spPr>
          <a:xfrm>
            <a:off x="4868825" y="2047875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5"/>
          <p:cNvSpPr txBox="1">
            <a:spLocks noGrp="1"/>
          </p:cNvSpPr>
          <p:nvPr>
            <p:ph type="subTitle" idx="3"/>
          </p:nvPr>
        </p:nvSpPr>
        <p:spPr>
          <a:xfrm>
            <a:off x="2121500" y="1735700"/>
            <a:ext cx="2153700" cy="357000"/>
          </a:xfrm>
          <a:prstGeom prst="rect">
            <a:avLst/>
          </a:prstGeom>
          <a:effectLst>
            <a:outerShdw dist="19050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15" name="Google Shape;115;p15"/>
          <p:cNvSpPr txBox="1">
            <a:spLocks noGrp="1"/>
          </p:cNvSpPr>
          <p:nvPr>
            <p:ph type="subTitle" idx="4"/>
          </p:nvPr>
        </p:nvSpPr>
        <p:spPr>
          <a:xfrm>
            <a:off x="2121500" y="2047875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5"/>
          <p:cNvSpPr txBox="1">
            <a:spLocks noGrp="1"/>
          </p:cNvSpPr>
          <p:nvPr>
            <p:ph type="subTitle" idx="5"/>
          </p:nvPr>
        </p:nvSpPr>
        <p:spPr>
          <a:xfrm>
            <a:off x="4868825" y="3516725"/>
            <a:ext cx="2153700" cy="357000"/>
          </a:xfrm>
          <a:prstGeom prst="rect">
            <a:avLst/>
          </a:prstGeom>
          <a:effectLst>
            <a:outerShdw dist="19050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17" name="Google Shape;117;p15"/>
          <p:cNvSpPr txBox="1">
            <a:spLocks noGrp="1"/>
          </p:cNvSpPr>
          <p:nvPr>
            <p:ph type="subTitle" idx="6"/>
          </p:nvPr>
        </p:nvSpPr>
        <p:spPr>
          <a:xfrm>
            <a:off x="4868825" y="3828900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5"/>
          <p:cNvSpPr txBox="1">
            <a:spLocks noGrp="1"/>
          </p:cNvSpPr>
          <p:nvPr>
            <p:ph type="subTitle" idx="7"/>
          </p:nvPr>
        </p:nvSpPr>
        <p:spPr>
          <a:xfrm>
            <a:off x="2121500" y="3516725"/>
            <a:ext cx="2153700" cy="357000"/>
          </a:xfrm>
          <a:prstGeom prst="rect">
            <a:avLst/>
          </a:prstGeom>
          <a:effectLst>
            <a:outerShdw dist="19050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ubTitle" idx="8"/>
          </p:nvPr>
        </p:nvSpPr>
        <p:spPr>
          <a:xfrm>
            <a:off x="2121500" y="3828900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title"/>
          </p:nvPr>
        </p:nvSpPr>
        <p:spPr>
          <a:xfrm>
            <a:off x="630000" y="445025"/>
            <a:ext cx="204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2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_1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16"/>
          <p:cNvGrpSpPr/>
          <p:nvPr/>
        </p:nvGrpSpPr>
        <p:grpSpPr>
          <a:xfrm>
            <a:off x="-45575" y="-60275"/>
            <a:ext cx="9243300" cy="5212239"/>
            <a:chOff x="-45575" y="-7600"/>
            <a:chExt cx="9243300" cy="5159100"/>
          </a:xfrm>
        </p:grpSpPr>
        <p:sp>
          <p:nvSpPr>
            <p:cNvPr id="123" name="Google Shape;123;p16"/>
            <p:cNvSpPr/>
            <p:nvPr/>
          </p:nvSpPr>
          <p:spPr>
            <a:xfrm>
              <a:off x="-45575" y="-7600"/>
              <a:ext cx="9243300" cy="51591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6"/>
            <p:cNvSpPr/>
            <p:nvPr/>
          </p:nvSpPr>
          <p:spPr>
            <a:xfrm>
              <a:off x="82400" y="110400"/>
              <a:ext cx="8987400" cy="49230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6"/>
          <p:cNvSpPr txBox="1">
            <a:spLocks noGrp="1"/>
          </p:cNvSpPr>
          <p:nvPr>
            <p:ph type="subTitle" idx="1"/>
          </p:nvPr>
        </p:nvSpPr>
        <p:spPr>
          <a:xfrm>
            <a:off x="3499250" y="1735700"/>
            <a:ext cx="2153700" cy="357000"/>
          </a:xfrm>
          <a:prstGeom prst="rect">
            <a:avLst/>
          </a:prstGeom>
          <a:effectLst>
            <a:outerShdw dist="19050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2"/>
          </p:nvPr>
        </p:nvSpPr>
        <p:spPr>
          <a:xfrm>
            <a:off x="3499250" y="2047875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subTitle" idx="3"/>
          </p:nvPr>
        </p:nvSpPr>
        <p:spPr>
          <a:xfrm>
            <a:off x="751900" y="1735700"/>
            <a:ext cx="2153700" cy="357000"/>
          </a:xfrm>
          <a:prstGeom prst="rect">
            <a:avLst/>
          </a:prstGeom>
          <a:effectLst>
            <a:outerShdw dist="19050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ubTitle" idx="4"/>
          </p:nvPr>
        </p:nvSpPr>
        <p:spPr>
          <a:xfrm>
            <a:off x="751950" y="2047875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subTitle" idx="5"/>
          </p:nvPr>
        </p:nvSpPr>
        <p:spPr>
          <a:xfrm>
            <a:off x="3499250" y="3516725"/>
            <a:ext cx="2153700" cy="357000"/>
          </a:xfrm>
          <a:prstGeom prst="rect">
            <a:avLst/>
          </a:prstGeom>
          <a:effectLst>
            <a:outerShdw dist="19050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30" name="Google Shape;130;p16"/>
          <p:cNvSpPr txBox="1">
            <a:spLocks noGrp="1"/>
          </p:cNvSpPr>
          <p:nvPr>
            <p:ph type="subTitle" idx="6"/>
          </p:nvPr>
        </p:nvSpPr>
        <p:spPr>
          <a:xfrm>
            <a:off x="3499250" y="3828900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6"/>
          <p:cNvSpPr txBox="1">
            <a:spLocks noGrp="1"/>
          </p:cNvSpPr>
          <p:nvPr>
            <p:ph type="subTitle" idx="7"/>
          </p:nvPr>
        </p:nvSpPr>
        <p:spPr>
          <a:xfrm>
            <a:off x="751900" y="3516725"/>
            <a:ext cx="2153700" cy="357000"/>
          </a:xfrm>
          <a:prstGeom prst="rect">
            <a:avLst/>
          </a:prstGeom>
          <a:effectLst>
            <a:outerShdw dist="19050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32" name="Google Shape;132;p16"/>
          <p:cNvSpPr txBox="1">
            <a:spLocks noGrp="1"/>
          </p:cNvSpPr>
          <p:nvPr>
            <p:ph type="subTitle" idx="8"/>
          </p:nvPr>
        </p:nvSpPr>
        <p:spPr>
          <a:xfrm>
            <a:off x="751950" y="3828900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6"/>
          <p:cNvSpPr txBox="1">
            <a:spLocks noGrp="1"/>
          </p:cNvSpPr>
          <p:nvPr>
            <p:ph type="title"/>
          </p:nvPr>
        </p:nvSpPr>
        <p:spPr>
          <a:xfrm>
            <a:off x="630000" y="445025"/>
            <a:ext cx="4123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2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6"/>
          <p:cNvSpPr txBox="1">
            <a:spLocks noGrp="1"/>
          </p:cNvSpPr>
          <p:nvPr>
            <p:ph type="subTitle" idx="9"/>
          </p:nvPr>
        </p:nvSpPr>
        <p:spPr>
          <a:xfrm>
            <a:off x="6246550" y="1735700"/>
            <a:ext cx="2153700" cy="357000"/>
          </a:xfrm>
          <a:prstGeom prst="rect">
            <a:avLst/>
          </a:prstGeom>
          <a:effectLst>
            <a:outerShdw dist="19050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35" name="Google Shape;135;p16"/>
          <p:cNvSpPr txBox="1">
            <a:spLocks noGrp="1"/>
          </p:cNvSpPr>
          <p:nvPr>
            <p:ph type="subTitle" idx="13"/>
          </p:nvPr>
        </p:nvSpPr>
        <p:spPr>
          <a:xfrm>
            <a:off x="6246550" y="2047875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6"/>
          <p:cNvSpPr txBox="1">
            <a:spLocks noGrp="1"/>
          </p:cNvSpPr>
          <p:nvPr>
            <p:ph type="subTitle" idx="14"/>
          </p:nvPr>
        </p:nvSpPr>
        <p:spPr>
          <a:xfrm>
            <a:off x="6246550" y="3516725"/>
            <a:ext cx="2153700" cy="357000"/>
          </a:xfrm>
          <a:prstGeom prst="rect">
            <a:avLst/>
          </a:prstGeom>
          <a:effectLst>
            <a:outerShdw dist="19050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37" name="Google Shape;137;p16"/>
          <p:cNvSpPr txBox="1">
            <a:spLocks noGrp="1"/>
          </p:cNvSpPr>
          <p:nvPr>
            <p:ph type="subTitle" idx="15"/>
          </p:nvPr>
        </p:nvSpPr>
        <p:spPr>
          <a:xfrm>
            <a:off x="6246550" y="3828900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3_2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20"/>
          <p:cNvGrpSpPr/>
          <p:nvPr/>
        </p:nvGrpSpPr>
        <p:grpSpPr>
          <a:xfrm>
            <a:off x="-45575" y="-60275"/>
            <a:ext cx="9243300" cy="5212239"/>
            <a:chOff x="-45575" y="-7600"/>
            <a:chExt cx="9243300" cy="5159100"/>
          </a:xfrm>
        </p:grpSpPr>
        <p:sp>
          <p:nvSpPr>
            <p:cNvPr id="175" name="Google Shape;175;p20"/>
            <p:cNvSpPr/>
            <p:nvPr/>
          </p:nvSpPr>
          <p:spPr>
            <a:xfrm>
              <a:off x="-45575" y="-7600"/>
              <a:ext cx="9243300" cy="51591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82400" y="110400"/>
              <a:ext cx="8987400" cy="49230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20"/>
          <p:cNvSpPr txBox="1">
            <a:spLocks noGrp="1"/>
          </p:cNvSpPr>
          <p:nvPr>
            <p:ph type="subTitle" idx="1"/>
          </p:nvPr>
        </p:nvSpPr>
        <p:spPr>
          <a:xfrm>
            <a:off x="4989763" y="2047875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subTitle" idx="2"/>
          </p:nvPr>
        </p:nvSpPr>
        <p:spPr>
          <a:xfrm>
            <a:off x="2000588" y="2047875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0"/>
          <p:cNvSpPr txBox="1">
            <a:spLocks noGrp="1"/>
          </p:cNvSpPr>
          <p:nvPr>
            <p:ph type="subTitle" idx="3"/>
          </p:nvPr>
        </p:nvSpPr>
        <p:spPr>
          <a:xfrm>
            <a:off x="4989763" y="3828900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0"/>
          <p:cNvSpPr txBox="1">
            <a:spLocks noGrp="1"/>
          </p:cNvSpPr>
          <p:nvPr>
            <p:ph type="subTitle" idx="4"/>
          </p:nvPr>
        </p:nvSpPr>
        <p:spPr>
          <a:xfrm>
            <a:off x="2000588" y="3828900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title"/>
          </p:nvPr>
        </p:nvSpPr>
        <p:spPr>
          <a:xfrm>
            <a:off x="630000" y="445025"/>
            <a:ext cx="204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2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0"/>
          <p:cNvSpPr txBox="1">
            <a:spLocks noGrp="1"/>
          </p:cNvSpPr>
          <p:nvPr>
            <p:ph type="subTitle" idx="5"/>
          </p:nvPr>
        </p:nvSpPr>
        <p:spPr>
          <a:xfrm>
            <a:off x="4989763" y="1473700"/>
            <a:ext cx="2153700" cy="618600"/>
          </a:xfrm>
          <a:prstGeom prst="rect">
            <a:avLst/>
          </a:prstGeom>
          <a:effectLst>
            <a:outerShdw dist="38100" dir="27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35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83" name="Google Shape;183;p20"/>
          <p:cNvSpPr txBox="1">
            <a:spLocks noGrp="1"/>
          </p:cNvSpPr>
          <p:nvPr>
            <p:ph type="subTitle" idx="6"/>
          </p:nvPr>
        </p:nvSpPr>
        <p:spPr>
          <a:xfrm>
            <a:off x="2000538" y="1473700"/>
            <a:ext cx="2153700" cy="618600"/>
          </a:xfrm>
          <a:prstGeom prst="rect">
            <a:avLst/>
          </a:prstGeom>
          <a:effectLst>
            <a:outerShdw dist="38100" dir="27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3500">
                <a:solidFill>
                  <a:schemeClr val="accen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84" name="Google Shape;184;p20"/>
          <p:cNvSpPr txBox="1">
            <a:spLocks noGrp="1"/>
          </p:cNvSpPr>
          <p:nvPr>
            <p:ph type="subTitle" idx="7"/>
          </p:nvPr>
        </p:nvSpPr>
        <p:spPr>
          <a:xfrm>
            <a:off x="4989763" y="3133000"/>
            <a:ext cx="2153700" cy="740400"/>
          </a:xfrm>
          <a:prstGeom prst="rect">
            <a:avLst/>
          </a:prstGeom>
          <a:effectLst>
            <a:outerShdw dist="38100" dir="27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3500">
                <a:solidFill>
                  <a:schemeClr val="accen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85" name="Google Shape;185;p20"/>
          <p:cNvSpPr txBox="1">
            <a:spLocks noGrp="1"/>
          </p:cNvSpPr>
          <p:nvPr>
            <p:ph type="subTitle" idx="8"/>
          </p:nvPr>
        </p:nvSpPr>
        <p:spPr>
          <a:xfrm>
            <a:off x="2000538" y="3133000"/>
            <a:ext cx="2153700" cy="740400"/>
          </a:xfrm>
          <a:prstGeom prst="rect">
            <a:avLst/>
          </a:prstGeom>
          <a:effectLst>
            <a:outerShdw dist="38100" dir="27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35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oogle Shape;15;p3"/>
          <p:cNvGrpSpPr/>
          <p:nvPr/>
        </p:nvGrpSpPr>
        <p:grpSpPr>
          <a:xfrm>
            <a:off x="-45575" y="-60275"/>
            <a:ext cx="9243300" cy="5212239"/>
            <a:chOff x="-45575" y="-7600"/>
            <a:chExt cx="9243300" cy="5159100"/>
          </a:xfrm>
        </p:grpSpPr>
        <p:sp>
          <p:nvSpPr>
            <p:cNvPr id="16" name="Google Shape;16;p3"/>
            <p:cNvSpPr/>
            <p:nvPr/>
          </p:nvSpPr>
          <p:spPr>
            <a:xfrm>
              <a:off x="-45575" y="-7600"/>
              <a:ext cx="9243300" cy="51591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82400" y="110400"/>
              <a:ext cx="8987400" cy="49230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4400" y="2588875"/>
            <a:ext cx="63321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630000" y="448025"/>
            <a:ext cx="2125500" cy="226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674400" y="3488875"/>
            <a:ext cx="42498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-161725" y="3473125"/>
            <a:ext cx="7887300" cy="3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5"/>
          <p:cNvGrpSpPr/>
          <p:nvPr/>
        </p:nvGrpSpPr>
        <p:grpSpPr>
          <a:xfrm>
            <a:off x="-45575" y="-60275"/>
            <a:ext cx="9243300" cy="5212239"/>
            <a:chOff x="-45575" y="-7600"/>
            <a:chExt cx="9243300" cy="5159100"/>
          </a:xfrm>
        </p:grpSpPr>
        <p:sp>
          <p:nvSpPr>
            <p:cNvPr id="30" name="Google Shape;30;p5"/>
            <p:cNvSpPr/>
            <p:nvPr/>
          </p:nvSpPr>
          <p:spPr>
            <a:xfrm>
              <a:off x="-45575" y="-7600"/>
              <a:ext cx="9243300" cy="51591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5"/>
            <p:cNvSpPr/>
            <p:nvPr/>
          </p:nvSpPr>
          <p:spPr>
            <a:xfrm>
              <a:off x="82400" y="110400"/>
              <a:ext cx="8987400" cy="49230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32;p5"/>
          <p:cNvSpPr txBox="1">
            <a:spLocks noGrp="1"/>
          </p:cNvSpPr>
          <p:nvPr>
            <p:ph type="subTitle" idx="1"/>
          </p:nvPr>
        </p:nvSpPr>
        <p:spPr>
          <a:xfrm>
            <a:off x="2134450" y="2446175"/>
            <a:ext cx="2153700" cy="357000"/>
          </a:xfrm>
          <a:prstGeom prst="rect">
            <a:avLst/>
          </a:prstGeom>
          <a:effectLst>
            <a:outerShdw dist="19050" dir="270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2"/>
          </p:nvPr>
        </p:nvSpPr>
        <p:spPr>
          <a:xfrm>
            <a:off x="2134450" y="2758350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3"/>
          </p:nvPr>
        </p:nvSpPr>
        <p:spPr>
          <a:xfrm>
            <a:off x="4855850" y="2446175"/>
            <a:ext cx="2153700" cy="357000"/>
          </a:xfrm>
          <a:prstGeom prst="rect">
            <a:avLst/>
          </a:prstGeom>
          <a:effectLst>
            <a:outerShdw dist="19050" dir="2700000" algn="bl" rotWithShape="0">
              <a:schemeClr val="accent4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4"/>
          </p:nvPr>
        </p:nvSpPr>
        <p:spPr>
          <a:xfrm>
            <a:off x="4855850" y="2758350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630000" y="445025"/>
            <a:ext cx="3248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6"/>
          <p:cNvGrpSpPr/>
          <p:nvPr/>
        </p:nvGrpSpPr>
        <p:grpSpPr>
          <a:xfrm>
            <a:off x="-45575" y="-60275"/>
            <a:ext cx="9243300" cy="5212239"/>
            <a:chOff x="-45575" y="-7600"/>
            <a:chExt cx="9243300" cy="5159100"/>
          </a:xfrm>
        </p:grpSpPr>
        <p:sp>
          <p:nvSpPr>
            <p:cNvPr id="39" name="Google Shape;39;p6"/>
            <p:cNvSpPr/>
            <p:nvPr/>
          </p:nvSpPr>
          <p:spPr>
            <a:xfrm>
              <a:off x="-45575" y="-7600"/>
              <a:ext cx="9243300" cy="51591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6"/>
            <p:cNvSpPr/>
            <p:nvPr/>
          </p:nvSpPr>
          <p:spPr>
            <a:xfrm>
              <a:off x="82400" y="110400"/>
              <a:ext cx="8987400" cy="49230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630000" y="445025"/>
            <a:ext cx="767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7"/>
          <p:cNvGrpSpPr/>
          <p:nvPr/>
        </p:nvGrpSpPr>
        <p:grpSpPr>
          <a:xfrm>
            <a:off x="-45575" y="-60275"/>
            <a:ext cx="9243300" cy="5212239"/>
            <a:chOff x="-45575" y="-7600"/>
            <a:chExt cx="9243300" cy="5159100"/>
          </a:xfrm>
        </p:grpSpPr>
        <p:sp>
          <p:nvSpPr>
            <p:cNvPr id="44" name="Google Shape;44;p7"/>
            <p:cNvSpPr/>
            <p:nvPr/>
          </p:nvSpPr>
          <p:spPr>
            <a:xfrm>
              <a:off x="-45575" y="-7600"/>
              <a:ext cx="9243300" cy="51591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7"/>
            <p:cNvSpPr/>
            <p:nvPr/>
          </p:nvSpPr>
          <p:spPr>
            <a:xfrm>
              <a:off x="82400" y="110400"/>
              <a:ext cx="8987400" cy="49230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630000" y="445025"/>
            <a:ext cx="322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ubTitle" idx="1"/>
          </p:nvPr>
        </p:nvSpPr>
        <p:spPr>
          <a:xfrm>
            <a:off x="2299350" y="1457950"/>
            <a:ext cx="4545300" cy="259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  <a:defRPr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  <a:defRPr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  <a:defRPr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9"/>
          <p:cNvGrpSpPr/>
          <p:nvPr/>
        </p:nvGrpSpPr>
        <p:grpSpPr>
          <a:xfrm>
            <a:off x="-45575" y="-60275"/>
            <a:ext cx="9243300" cy="5212239"/>
            <a:chOff x="-45575" y="-7600"/>
            <a:chExt cx="9243300" cy="5159100"/>
          </a:xfrm>
        </p:grpSpPr>
        <p:sp>
          <p:nvSpPr>
            <p:cNvPr id="56" name="Google Shape;56;p9"/>
            <p:cNvSpPr/>
            <p:nvPr/>
          </p:nvSpPr>
          <p:spPr>
            <a:xfrm>
              <a:off x="-45575" y="-7600"/>
              <a:ext cx="9243300" cy="51591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9"/>
            <p:cNvSpPr/>
            <p:nvPr/>
          </p:nvSpPr>
          <p:spPr>
            <a:xfrm>
              <a:off x="82400" y="110400"/>
              <a:ext cx="8987400" cy="49230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 flipH="1">
            <a:off x="2137500" y="2588875"/>
            <a:ext cx="63321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388500" y="448025"/>
            <a:ext cx="2125500" cy="226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1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r>
              <a:t>xx%</a:t>
            </a:r>
          </a:p>
        </p:txBody>
      </p:sp>
      <p:sp>
        <p:nvSpPr>
          <p:cNvPr id="60" name="Google Shape;60;p9"/>
          <p:cNvSpPr/>
          <p:nvPr/>
        </p:nvSpPr>
        <p:spPr>
          <a:xfrm>
            <a:off x="3388575" y="3473125"/>
            <a:ext cx="7887300" cy="3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ubTitle" idx="1"/>
          </p:nvPr>
        </p:nvSpPr>
        <p:spPr>
          <a:xfrm flipH="1">
            <a:off x="4219800" y="3488875"/>
            <a:ext cx="42498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13"/>
          <p:cNvGrpSpPr/>
          <p:nvPr/>
        </p:nvGrpSpPr>
        <p:grpSpPr>
          <a:xfrm>
            <a:off x="-45575" y="-60275"/>
            <a:ext cx="9243300" cy="5212239"/>
            <a:chOff x="-45575" y="-7600"/>
            <a:chExt cx="9243300" cy="5159100"/>
          </a:xfrm>
        </p:grpSpPr>
        <p:sp>
          <p:nvSpPr>
            <p:cNvPr id="80" name="Google Shape;80;p13"/>
            <p:cNvSpPr/>
            <p:nvPr/>
          </p:nvSpPr>
          <p:spPr>
            <a:xfrm>
              <a:off x="-45575" y="-7600"/>
              <a:ext cx="9243300" cy="51591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82400" y="110400"/>
              <a:ext cx="8987400" cy="49230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13"/>
          <p:cNvSpPr txBox="1">
            <a:spLocks noGrp="1"/>
          </p:cNvSpPr>
          <p:nvPr>
            <p:ph type="subTitle" idx="1"/>
          </p:nvPr>
        </p:nvSpPr>
        <p:spPr>
          <a:xfrm>
            <a:off x="3371450" y="1942913"/>
            <a:ext cx="2316000" cy="357000"/>
          </a:xfrm>
          <a:prstGeom prst="rect">
            <a:avLst/>
          </a:prstGeom>
          <a:effectLst>
            <a:outerShdw dist="19050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2"/>
          </p:nvPr>
        </p:nvSpPr>
        <p:spPr>
          <a:xfrm>
            <a:off x="3452600" y="2255100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3"/>
          </p:nvPr>
        </p:nvSpPr>
        <p:spPr>
          <a:xfrm>
            <a:off x="735100" y="1942913"/>
            <a:ext cx="2316000" cy="357000"/>
          </a:xfrm>
          <a:prstGeom prst="rect">
            <a:avLst/>
          </a:prstGeom>
          <a:effectLst>
            <a:outerShdw dist="19050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4"/>
          </p:nvPr>
        </p:nvSpPr>
        <p:spPr>
          <a:xfrm>
            <a:off x="816300" y="2255100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5"/>
          </p:nvPr>
        </p:nvSpPr>
        <p:spPr>
          <a:xfrm>
            <a:off x="3371450" y="3723938"/>
            <a:ext cx="2316000" cy="357000"/>
          </a:xfrm>
          <a:prstGeom prst="rect">
            <a:avLst/>
          </a:prstGeom>
          <a:effectLst>
            <a:outerShdw dist="19050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6"/>
          </p:nvPr>
        </p:nvSpPr>
        <p:spPr>
          <a:xfrm>
            <a:off x="3452600" y="4036125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7"/>
          </p:nvPr>
        </p:nvSpPr>
        <p:spPr>
          <a:xfrm>
            <a:off x="735100" y="3723938"/>
            <a:ext cx="2316000" cy="357000"/>
          </a:xfrm>
          <a:prstGeom prst="rect">
            <a:avLst/>
          </a:prstGeom>
          <a:effectLst>
            <a:outerShdw dist="19050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8"/>
          </p:nvPr>
        </p:nvSpPr>
        <p:spPr>
          <a:xfrm>
            <a:off x="816300" y="4036125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hasCustomPrompt="1"/>
          </p:nvPr>
        </p:nvSpPr>
        <p:spPr>
          <a:xfrm>
            <a:off x="1373550" y="134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9" hasCustomPrompt="1"/>
          </p:nvPr>
        </p:nvSpPr>
        <p:spPr>
          <a:xfrm>
            <a:off x="4009850" y="134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13" hasCustomPrompt="1"/>
          </p:nvPr>
        </p:nvSpPr>
        <p:spPr>
          <a:xfrm>
            <a:off x="1373550" y="312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14" hasCustomPrompt="1"/>
          </p:nvPr>
        </p:nvSpPr>
        <p:spPr>
          <a:xfrm>
            <a:off x="4009850" y="312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5"/>
          </p:nvPr>
        </p:nvSpPr>
        <p:spPr>
          <a:xfrm>
            <a:off x="6092850" y="1942913"/>
            <a:ext cx="2316000" cy="357000"/>
          </a:xfrm>
          <a:prstGeom prst="rect">
            <a:avLst/>
          </a:prstGeom>
          <a:effectLst>
            <a:outerShdw dist="19050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16"/>
          </p:nvPr>
        </p:nvSpPr>
        <p:spPr>
          <a:xfrm>
            <a:off x="6174000" y="2255100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17"/>
          </p:nvPr>
        </p:nvSpPr>
        <p:spPr>
          <a:xfrm>
            <a:off x="6092850" y="3723938"/>
            <a:ext cx="2316000" cy="357000"/>
          </a:xfrm>
          <a:prstGeom prst="rect">
            <a:avLst/>
          </a:prstGeom>
          <a:effectLst>
            <a:outerShdw dist="19050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taatliches"/>
              <a:buNone/>
              <a:defRPr sz="21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18"/>
          </p:nvPr>
        </p:nvSpPr>
        <p:spPr>
          <a:xfrm>
            <a:off x="6174000" y="4036125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19" hasCustomPrompt="1"/>
          </p:nvPr>
        </p:nvSpPr>
        <p:spPr>
          <a:xfrm>
            <a:off x="6731250" y="134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20" hasCustomPrompt="1"/>
          </p:nvPr>
        </p:nvSpPr>
        <p:spPr>
          <a:xfrm>
            <a:off x="6731250" y="312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21"/>
          </p:nvPr>
        </p:nvSpPr>
        <p:spPr>
          <a:xfrm>
            <a:off x="630000" y="445025"/>
            <a:ext cx="2928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2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_1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4"/>
          <p:cNvGrpSpPr/>
          <p:nvPr/>
        </p:nvGrpSpPr>
        <p:grpSpPr>
          <a:xfrm>
            <a:off x="-45575" y="-60275"/>
            <a:ext cx="9243300" cy="5212239"/>
            <a:chOff x="-45575" y="-7600"/>
            <a:chExt cx="9243300" cy="5159100"/>
          </a:xfrm>
        </p:grpSpPr>
        <p:sp>
          <p:nvSpPr>
            <p:cNvPr id="103" name="Google Shape;103;p14"/>
            <p:cNvSpPr/>
            <p:nvPr/>
          </p:nvSpPr>
          <p:spPr>
            <a:xfrm>
              <a:off x="-45575" y="-7600"/>
              <a:ext cx="9243300" cy="51591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82400" y="110400"/>
              <a:ext cx="8987400" cy="49230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14"/>
          <p:cNvSpPr/>
          <p:nvPr/>
        </p:nvSpPr>
        <p:spPr>
          <a:xfrm>
            <a:off x="-249925" y="1537050"/>
            <a:ext cx="9553500" cy="1298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title"/>
          </p:nvPr>
        </p:nvSpPr>
        <p:spPr>
          <a:xfrm>
            <a:off x="2551588" y="2958300"/>
            <a:ext cx="36147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1"/>
          </p:nvPr>
        </p:nvSpPr>
        <p:spPr>
          <a:xfrm>
            <a:off x="1901725" y="1687500"/>
            <a:ext cx="49143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30000" y="445025"/>
            <a:ext cx="7842600" cy="572700"/>
          </a:xfrm>
          <a:prstGeom prst="rect">
            <a:avLst/>
          </a:prstGeom>
          <a:noFill/>
          <a:ln>
            <a:noFill/>
          </a:ln>
          <a:effectLst>
            <a:outerShdw dist="19050" dir="270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taatliches"/>
              <a:buNone/>
              <a:defRPr sz="2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30000" y="1152475"/>
            <a:ext cx="7842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6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orient="horz" pos="2900">
          <p15:clr>
            <a:srgbClr val="EA4335"/>
          </p15:clr>
        </p15:guide>
        <p15:guide id="3" pos="397">
          <p15:clr>
            <a:srgbClr val="EA4335"/>
          </p15:clr>
        </p15:guide>
        <p15:guide id="4" pos="5363">
          <p15:clr>
            <a:srgbClr val="EA4335"/>
          </p15:clr>
        </p15:guide>
        <p15:guide id="5" orient="horz" pos="40">
          <p15:clr>
            <a:srgbClr val="EA4335"/>
          </p15:clr>
        </p15:guide>
        <p15:guide id="6" pos="45">
          <p15:clr>
            <a:srgbClr val="EA4335"/>
          </p15:clr>
        </p15:guide>
        <p15:guide id="7" pos="5715">
          <p15:clr>
            <a:srgbClr val="EA4335"/>
          </p15:clr>
        </p15:guide>
        <p15:guide id="8" orient="horz" pos="316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ình ảnh 1">
            <a:extLst>
              <a:ext uri="{FF2B5EF4-FFF2-40B4-BE49-F238E27FC236}">
                <a16:creationId xmlns:a16="http://schemas.microsoft.com/office/drawing/2014/main" id="{E93E141E-07B4-0139-32FB-58F5A6B8C3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24" name="Google Shape;224;p26"/>
          <p:cNvSpPr/>
          <p:nvPr/>
        </p:nvSpPr>
        <p:spPr>
          <a:xfrm>
            <a:off x="-597512" y="2751792"/>
            <a:ext cx="4192858" cy="7780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1"/>
              </a:solidFill>
            </a:endParaRPr>
          </a:p>
        </p:txBody>
      </p:sp>
      <p:sp>
        <p:nvSpPr>
          <p:cNvPr id="225" name="Google Shape;225;p26"/>
          <p:cNvSpPr txBox="1">
            <a:spLocks noGrp="1"/>
          </p:cNvSpPr>
          <p:nvPr>
            <p:ph type="ctrTitle"/>
          </p:nvPr>
        </p:nvSpPr>
        <p:spPr>
          <a:xfrm>
            <a:off x="5800212" y="2571750"/>
            <a:ext cx="3168000" cy="23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00"/>
                </a:solidFill>
              </a:rPr>
              <a:t>DAVID DOBRIK</a:t>
            </a:r>
            <a:endParaRPr dirty="0">
              <a:solidFill>
                <a:srgbClr val="FFFF00"/>
              </a:solidFill>
            </a:endParaRPr>
          </a:p>
        </p:txBody>
      </p:sp>
      <p:sp>
        <p:nvSpPr>
          <p:cNvPr id="226" name="Google Shape;226;p26"/>
          <p:cNvSpPr txBox="1">
            <a:spLocks noGrp="1"/>
          </p:cNvSpPr>
          <p:nvPr>
            <p:ph type="subTitle" idx="1"/>
          </p:nvPr>
        </p:nvSpPr>
        <p:spPr>
          <a:xfrm>
            <a:off x="-216875" y="2751792"/>
            <a:ext cx="3780552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NGUYỄN HOÀNG GIANG 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ITITIU21192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7" name="Google Shape;227;p26"/>
          <p:cNvSpPr/>
          <p:nvPr/>
        </p:nvSpPr>
        <p:spPr>
          <a:xfrm rot="2700000">
            <a:off x="5327859" y="1517096"/>
            <a:ext cx="3809467" cy="4801396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8" name="Google Shape;228;p26"/>
          <p:cNvSpPr/>
          <p:nvPr/>
        </p:nvSpPr>
        <p:spPr>
          <a:xfrm rot="2700000">
            <a:off x="5531719" y="2024463"/>
            <a:ext cx="3401749" cy="437586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/>
      <p:bldP spid="226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4"/>
          <p:cNvSpPr txBox="1">
            <a:spLocks noGrp="1"/>
          </p:cNvSpPr>
          <p:nvPr>
            <p:ph type="title"/>
          </p:nvPr>
        </p:nvSpPr>
        <p:spPr>
          <a:xfrm>
            <a:off x="1891137" y="3600224"/>
            <a:ext cx="36147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—DAVID DOBRIK</a:t>
            </a:r>
            <a:endParaRPr dirty="0"/>
          </a:p>
        </p:txBody>
      </p:sp>
      <p:sp>
        <p:nvSpPr>
          <p:cNvPr id="324" name="Google Shape;324;p34"/>
          <p:cNvSpPr txBox="1">
            <a:spLocks noGrp="1"/>
          </p:cNvSpPr>
          <p:nvPr>
            <p:ph type="subTitle" idx="1"/>
          </p:nvPr>
        </p:nvSpPr>
        <p:spPr>
          <a:xfrm>
            <a:off x="-52039" y="1627127"/>
            <a:ext cx="9196039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2400" b="1" i="0" u="none" strike="noStrike" dirty="0"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“</a:t>
            </a:r>
            <a:r>
              <a:rPr lang="en-US" sz="2400" b="1" i="0" u="none" strike="noStrike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Giving to someone is the most selfish thing you can do because it’s so easy to give back when you've been given a lottery ticket of a job.”</a:t>
            </a:r>
            <a:endParaRPr sz="2400"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pic>
        <p:nvPicPr>
          <p:cNvPr id="2" name="Hình ảnh 1">
            <a:extLst>
              <a:ext uri="{FF2B5EF4-FFF2-40B4-BE49-F238E27FC236}">
                <a16:creationId xmlns:a16="http://schemas.microsoft.com/office/drawing/2014/main" id="{6929E375-7EED-AD67-DC1A-E5B52F063E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4656" y="2924071"/>
            <a:ext cx="3040567" cy="18500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slow">
    <p:randomBar dir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Hình chữ nhật 6">
            <a:extLst>
              <a:ext uri="{FF2B5EF4-FFF2-40B4-BE49-F238E27FC236}">
                <a16:creationId xmlns:a16="http://schemas.microsoft.com/office/drawing/2014/main" id="{5DD077EF-3A3E-30B7-2F50-D52592A5DEF4}"/>
              </a:ext>
            </a:extLst>
          </p:cNvPr>
          <p:cNvSpPr/>
          <p:nvPr/>
        </p:nvSpPr>
        <p:spPr>
          <a:xfrm>
            <a:off x="5904064" y="3025650"/>
            <a:ext cx="2466784" cy="15091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Hình chữ nhật 5">
            <a:extLst>
              <a:ext uri="{FF2B5EF4-FFF2-40B4-BE49-F238E27FC236}">
                <a16:creationId xmlns:a16="http://schemas.microsoft.com/office/drawing/2014/main" id="{E98A6714-889B-6F8C-FE9C-DBE73B7F38DD}"/>
              </a:ext>
            </a:extLst>
          </p:cNvPr>
          <p:cNvSpPr/>
          <p:nvPr/>
        </p:nvSpPr>
        <p:spPr>
          <a:xfrm>
            <a:off x="3355137" y="3025650"/>
            <a:ext cx="2540140" cy="15091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Hình chữ nhật 4">
            <a:extLst>
              <a:ext uri="{FF2B5EF4-FFF2-40B4-BE49-F238E27FC236}">
                <a16:creationId xmlns:a16="http://schemas.microsoft.com/office/drawing/2014/main" id="{34203BCC-611C-E1EA-3402-2349A345116C}"/>
              </a:ext>
            </a:extLst>
          </p:cNvPr>
          <p:cNvSpPr/>
          <p:nvPr/>
        </p:nvSpPr>
        <p:spPr>
          <a:xfrm>
            <a:off x="1007150" y="3025649"/>
            <a:ext cx="2339200" cy="15091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5" name="Google Shape;375;p38"/>
          <p:cNvSpPr/>
          <p:nvPr/>
        </p:nvSpPr>
        <p:spPr>
          <a:xfrm>
            <a:off x="1007150" y="1856250"/>
            <a:ext cx="2339200" cy="11694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38"/>
          <p:cNvSpPr txBox="1">
            <a:spLocks noGrp="1"/>
          </p:cNvSpPr>
          <p:nvPr>
            <p:ph type="title"/>
          </p:nvPr>
        </p:nvSpPr>
        <p:spPr>
          <a:xfrm>
            <a:off x="773152" y="768019"/>
            <a:ext cx="767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A BRIEF SUMMARY ABOUT DAVID DOBRIK</a:t>
            </a:r>
            <a:endParaRPr sz="4000" dirty="0"/>
          </a:p>
        </p:txBody>
      </p:sp>
      <p:sp>
        <p:nvSpPr>
          <p:cNvPr id="377" name="Google Shape;377;p38"/>
          <p:cNvSpPr txBox="1"/>
          <p:nvPr/>
        </p:nvSpPr>
        <p:spPr>
          <a:xfrm>
            <a:off x="999907" y="2088961"/>
            <a:ext cx="2495243" cy="703977"/>
          </a:xfrm>
          <a:prstGeom prst="rect">
            <a:avLst/>
          </a:prstGeom>
          <a:noFill/>
          <a:ln>
            <a:noFill/>
          </a:ln>
          <a:effectLst>
            <a:outerShdw dist="38100" dir="25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2"/>
                </a:solidFill>
                <a:latin typeface="Staatliches"/>
                <a:sym typeface="Staatliches"/>
              </a:rPr>
              <a:t>BACKGROUND</a:t>
            </a:r>
            <a:endParaRPr sz="3600" dirty="0">
              <a:solidFill>
                <a:schemeClr val="accent2"/>
              </a:solidFill>
              <a:latin typeface="Staatliches"/>
              <a:sym typeface="Staatliches"/>
            </a:endParaRPr>
          </a:p>
        </p:txBody>
      </p:sp>
      <p:sp>
        <p:nvSpPr>
          <p:cNvPr id="378" name="Google Shape;378;p38"/>
          <p:cNvSpPr txBox="1"/>
          <p:nvPr/>
        </p:nvSpPr>
        <p:spPr>
          <a:xfrm>
            <a:off x="3346350" y="1974413"/>
            <a:ext cx="2548928" cy="940200"/>
          </a:xfrm>
          <a:prstGeom prst="rect">
            <a:avLst/>
          </a:prstGeom>
          <a:noFill/>
          <a:ln>
            <a:noFill/>
          </a:ln>
          <a:effectLst>
            <a:outerShdw dist="38100" dir="25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rPr>
              <a:t>ACHIEVEMENT</a:t>
            </a:r>
            <a:endParaRPr sz="3600" dirty="0">
              <a:solidFill>
                <a:schemeClr val="accent4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379" name="Google Shape;379;p38"/>
          <p:cNvSpPr txBox="1"/>
          <p:nvPr/>
        </p:nvSpPr>
        <p:spPr>
          <a:xfrm>
            <a:off x="5895277" y="1974413"/>
            <a:ext cx="2475571" cy="940200"/>
          </a:xfrm>
          <a:prstGeom prst="rect">
            <a:avLst/>
          </a:prstGeom>
          <a:noFill/>
          <a:ln>
            <a:noFill/>
          </a:ln>
          <a:effectLst>
            <a:outerShdw dist="38100" dir="25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1"/>
                </a:solidFill>
                <a:latin typeface="Staatliches"/>
                <a:ea typeface="Staatliches"/>
                <a:cs typeface="Staatliches"/>
                <a:sym typeface="Staatliches"/>
              </a:rPr>
              <a:t>CONTRIBUTION</a:t>
            </a:r>
            <a:endParaRPr sz="3600" dirty="0">
              <a:solidFill>
                <a:schemeClr val="accent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380" name="Google Shape;380;p38"/>
          <p:cNvSpPr txBox="1"/>
          <p:nvPr/>
        </p:nvSpPr>
        <p:spPr>
          <a:xfrm>
            <a:off x="1170678" y="3612783"/>
            <a:ext cx="21537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2E2E2E"/>
                </a:solidFill>
                <a:latin typeface="Staatliches"/>
                <a:ea typeface="Staatliches"/>
                <a:cs typeface="Staatliches"/>
                <a:sym typeface="Staatliches"/>
              </a:rPr>
              <a:t>YOUTUBER, TIKTOKER.</a:t>
            </a:r>
            <a:endParaRPr sz="2500" dirty="0">
              <a:solidFill>
                <a:srgbClr val="2E2E2E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382" name="Google Shape;382;p38"/>
          <p:cNvSpPr txBox="1"/>
          <p:nvPr/>
        </p:nvSpPr>
        <p:spPr>
          <a:xfrm>
            <a:off x="3405748" y="3612783"/>
            <a:ext cx="2548927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2E2E2E"/>
                </a:solidFill>
                <a:latin typeface="Staatliches"/>
                <a:ea typeface="Staatliches"/>
                <a:cs typeface="Staatliches"/>
                <a:sym typeface="Staatliches"/>
              </a:rPr>
              <a:t>DIAMOND PLAY BUTTON </a:t>
            </a:r>
            <a:r>
              <a:rPr lang="en-US" sz="2500" dirty="0">
                <a:solidFill>
                  <a:srgbClr val="2E2E2E"/>
                </a:solidFill>
                <a:latin typeface="Staatliches"/>
                <a:ea typeface="Staatliches"/>
                <a:cs typeface="Staatliches"/>
                <a:sym typeface="Staatliches"/>
              </a:rPr>
              <a:t>AND AWARDS.</a:t>
            </a:r>
          </a:p>
        </p:txBody>
      </p:sp>
      <p:sp>
        <p:nvSpPr>
          <p:cNvPr id="384" name="Google Shape;384;p38"/>
          <p:cNvSpPr txBox="1"/>
          <p:nvPr/>
        </p:nvSpPr>
        <p:spPr>
          <a:xfrm>
            <a:off x="6056212" y="3601738"/>
            <a:ext cx="21537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2E2E2E"/>
                </a:solidFill>
                <a:latin typeface="Staatliches"/>
                <a:ea typeface="Staatliches"/>
                <a:cs typeface="Staatliches"/>
                <a:sym typeface="Staatliches"/>
              </a:rPr>
              <a:t>BE ALWAYS READY TO HELP. </a:t>
            </a:r>
            <a:endParaRPr sz="2500" dirty="0">
              <a:solidFill>
                <a:srgbClr val="2E2E2E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386" name="Google Shape;386;p38"/>
          <p:cNvSpPr/>
          <p:nvPr/>
        </p:nvSpPr>
        <p:spPr>
          <a:xfrm>
            <a:off x="3346350" y="1856250"/>
            <a:ext cx="2548928" cy="1169400"/>
          </a:xfrm>
          <a:prstGeom prst="rect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38"/>
          <p:cNvSpPr/>
          <p:nvPr/>
        </p:nvSpPr>
        <p:spPr>
          <a:xfrm>
            <a:off x="5895278" y="1859925"/>
            <a:ext cx="2475570" cy="11694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Hình chữ nhật 1">
            <a:extLst>
              <a:ext uri="{FF2B5EF4-FFF2-40B4-BE49-F238E27FC236}">
                <a16:creationId xmlns:a16="http://schemas.microsoft.com/office/drawing/2014/main" id="{F29A5194-CED2-A038-52AB-B3032F51CA6D}"/>
              </a:ext>
            </a:extLst>
          </p:cNvPr>
          <p:cNvSpPr/>
          <p:nvPr/>
        </p:nvSpPr>
        <p:spPr>
          <a:xfrm>
            <a:off x="999907" y="438616"/>
            <a:ext cx="7370941" cy="14139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45"/>
          <p:cNvSpPr txBox="1">
            <a:spLocks noGrp="1"/>
          </p:cNvSpPr>
          <p:nvPr>
            <p:ph type="subTitle" idx="3"/>
          </p:nvPr>
        </p:nvSpPr>
        <p:spPr>
          <a:xfrm>
            <a:off x="751900" y="1735700"/>
            <a:ext cx="21537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 insider.</a:t>
            </a:r>
            <a:endParaRPr dirty="0"/>
          </a:p>
        </p:txBody>
      </p:sp>
      <p:sp>
        <p:nvSpPr>
          <p:cNvPr id="534" name="Google Shape;534;p45"/>
          <p:cNvSpPr txBox="1">
            <a:spLocks noGrp="1"/>
          </p:cNvSpPr>
          <p:nvPr>
            <p:ph type="subTitle" idx="1"/>
          </p:nvPr>
        </p:nvSpPr>
        <p:spPr>
          <a:xfrm>
            <a:off x="3459478" y="1739134"/>
            <a:ext cx="2225043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2.THE DAILY ILLINI.</a:t>
            </a:r>
            <a:endParaRPr dirty="0"/>
          </a:p>
        </p:txBody>
      </p:sp>
      <p:sp>
        <p:nvSpPr>
          <p:cNvPr id="535" name="Google Shape;535;p45"/>
          <p:cNvSpPr txBox="1">
            <a:spLocks noGrp="1"/>
          </p:cNvSpPr>
          <p:nvPr>
            <p:ph type="subTitle" idx="2"/>
          </p:nvPr>
        </p:nvSpPr>
        <p:spPr>
          <a:xfrm>
            <a:off x="3499250" y="2047875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dirty="0"/>
              <a:t>https://dailyillini.com/showcase/2019/10/17/david-dobrik-shares-wealth-not-clickbait/</a:t>
            </a:r>
            <a:endParaRPr dirty="0"/>
          </a:p>
        </p:txBody>
      </p:sp>
      <p:sp>
        <p:nvSpPr>
          <p:cNvPr id="536" name="Google Shape;536;p45"/>
          <p:cNvSpPr txBox="1">
            <a:spLocks noGrp="1"/>
          </p:cNvSpPr>
          <p:nvPr>
            <p:ph type="subTitle" idx="4"/>
          </p:nvPr>
        </p:nvSpPr>
        <p:spPr>
          <a:xfrm>
            <a:off x="751950" y="2047875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https://www.insider.com/youtuber-david-dobrik-donates-50000-to-black-lives-matter-causes-2020-6</a:t>
            </a:r>
            <a:endParaRPr dirty="0"/>
          </a:p>
        </p:txBody>
      </p:sp>
      <p:sp>
        <p:nvSpPr>
          <p:cNvPr id="537" name="Google Shape;537;p45"/>
          <p:cNvSpPr txBox="1">
            <a:spLocks noGrp="1"/>
          </p:cNvSpPr>
          <p:nvPr>
            <p:ph type="subTitle" idx="5"/>
          </p:nvPr>
        </p:nvSpPr>
        <p:spPr>
          <a:xfrm>
            <a:off x="3499250" y="3516725"/>
            <a:ext cx="21537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5.wikipedia</a:t>
            </a:r>
            <a:endParaRPr dirty="0"/>
          </a:p>
        </p:txBody>
      </p:sp>
      <p:sp>
        <p:nvSpPr>
          <p:cNvPr id="538" name="Google Shape;538;p45"/>
          <p:cNvSpPr txBox="1">
            <a:spLocks noGrp="1"/>
          </p:cNvSpPr>
          <p:nvPr>
            <p:ph type="subTitle" idx="6"/>
          </p:nvPr>
        </p:nvSpPr>
        <p:spPr>
          <a:xfrm>
            <a:off x="3499250" y="3828900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dirty="0"/>
              <a:t>https://en.wikipedia.org/wiki/David_Dobrik</a:t>
            </a:r>
            <a:endParaRPr dirty="0"/>
          </a:p>
        </p:txBody>
      </p:sp>
      <p:sp>
        <p:nvSpPr>
          <p:cNvPr id="539" name="Google Shape;539;p45"/>
          <p:cNvSpPr txBox="1">
            <a:spLocks noGrp="1"/>
          </p:cNvSpPr>
          <p:nvPr>
            <p:ph type="subTitle" idx="7"/>
          </p:nvPr>
        </p:nvSpPr>
        <p:spPr>
          <a:xfrm>
            <a:off x="841110" y="3516725"/>
            <a:ext cx="21537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4.THE WIKIFEED</a:t>
            </a:r>
            <a:endParaRPr dirty="0"/>
          </a:p>
        </p:txBody>
      </p:sp>
      <p:sp>
        <p:nvSpPr>
          <p:cNvPr id="540" name="Google Shape;540;p45"/>
          <p:cNvSpPr txBox="1">
            <a:spLocks noGrp="1"/>
          </p:cNvSpPr>
          <p:nvPr>
            <p:ph type="subTitle" idx="8"/>
          </p:nvPr>
        </p:nvSpPr>
        <p:spPr>
          <a:xfrm>
            <a:off x="751950" y="3828900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dirty="0"/>
              <a:t>https://www.thewikifeed.com/david-dobrik/</a:t>
            </a:r>
            <a:endParaRPr dirty="0"/>
          </a:p>
        </p:txBody>
      </p:sp>
      <p:sp>
        <p:nvSpPr>
          <p:cNvPr id="541" name="Google Shape;541;p45"/>
          <p:cNvSpPr txBox="1">
            <a:spLocks noGrp="1"/>
          </p:cNvSpPr>
          <p:nvPr>
            <p:ph type="title"/>
          </p:nvPr>
        </p:nvSpPr>
        <p:spPr>
          <a:xfrm>
            <a:off x="2510400" y="361797"/>
            <a:ext cx="4123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REFERENCES</a:t>
            </a:r>
            <a:endParaRPr sz="4000" dirty="0"/>
          </a:p>
        </p:txBody>
      </p:sp>
      <p:sp>
        <p:nvSpPr>
          <p:cNvPr id="542" name="Google Shape;542;p45"/>
          <p:cNvSpPr txBox="1">
            <a:spLocks noGrp="1"/>
          </p:cNvSpPr>
          <p:nvPr>
            <p:ph type="subTitle" idx="9"/>
          </p:nvPr>
        </p:nvSpPr>
        <p:spPr>
          <a:xfrm>
            <a:off x="6246550" y="1735700"/>
            <a:ext cx="21537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3.SKWIKI</a:t>
            </a:r>
            <a:endParaRPr dirty="0"/>
          </a:p>
        </p:txBody>
      </p:sp>
      <p:sp>
        <p:nvSpPr>
          <p:cNvPr id="543" name="Google Shape;543;p45"/>
          <p:cNvSpPr txBox="1">
            <a:spLocks noGrp="1"/>
          </p:cNvSpPr>
          <p:nvPr>
            <p:ph type="subTitle" idx="13"/>
          </p:nvPr>
        </p:nvSpPr>
        <p:spPr>
          <a:xfrm>
            <a:off x="6246550" y="2047875"/>
            <a:ext cx="21537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https://www.sportskeeda.com/tiktok-wiki/who-is-david-dobrik#who-is-david-dobrik-2</a:t>
            </a:r>
            <a:endParaRPr dirty="0"/>
          </a:p>
        </p:txBody>
      </p:sp>
      <p:sp>
        <p:nvSpPr>
          <p:cNvPr id="544" name="Google Shape;544;p45"/>
          <p:cNvSpPr txBox="1">
            <a:spLocks noGrp="1"/>
          </p:cNvSpPr>
          <p:nvPr>
            <p:ph type="subTitle" idx="14"/>
          </p:nvPr>
        </p:nvSpPr>
        <p:spPr>
          <a:xfrm>
            <a:off x="6246550" y="3516725"/>
            <a:ext cx="21537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6.FORBES</a:t>
            </a:r>
            <a:endParaRPr dirty="0"/>
          </a:p>
        </p:txBody>
      </p:sp>
      <p:sp>
        <p:nvSpPr>
          <p:cNvPr id="545" name="Google Shape;545;p45"/>
          <p:cNvSpPr txBox="1">
            <a:spLocks noGrp="1"/>
          </p:cNvSpPr>
          <p:nvPr>
            <p:ph type="subTitle" idx="15"/>
          </p:nvPr>
        </p:nvSpPr>
        <p:spPr>
          <a:xfrm>
            <a:off x="6112567" y="3829215"/>
            <a:ext cx="2421665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https://www.forbes.com/sites/tomward/2019/04/10/david-dobrik-never-stops-working/?sh=61b5f88d37f2</a:t>
            </a:r>
            <a:endParaRPr dirty="0"/>
          </a:p>
        </p:txBody>
      </p:sp>
      <p:grpSp>
        <p:nvGrpSpPr>
          <p:cNvPr id="3" name="Google Shape;8379;p77">
            <a:extLst>
              <a:ext uri="{FF2B5EF4-FFF2-40B4-BE49-F238E27FC236}">
                <a16:creationId xmlns:a16="http://schemas.microsoft.com/office/drawing/2014/main" id="{86A7725D-35B6-A1FF-627D-F7C38FC4FABB}"/>
              </a:ext>
            </a:extLst>
          </p:cNvPr>
          <p:cNvGrpSpPr/>
          <p:nvPr/>
        </p:nvGrpSpPr>
        <p:grpSpPr>
          <a:xfrm>
            <a:off x="2905600" y="515270"/>
            <a:ext cx="434634" cy="419227"/>
            <a:chOff x="-3768700" y="3253275"/>
            <a:chExt cx="301850" cy="291150"/>
          </a:xfrm>
        </p:grpSpPr>
        <p:sp>
          <p:nvSpPr>
            <p:cNvPr id="4" name="Google Shape;8380;p77">
              <a:extLst>
                <a:ext uri="{FF2B5EF4-FFF2-40B4-BE49-F238E27FC236}">
                  <a16:creationId xmlns:a16="http://schemas.microsoft.com/office/drawing/2014/main" id="{206AF21A-28C8-D78C-7EE0-D844848E5D33}"/>
                </a:ext>
              </a:extLst>
            </p:cNvPr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8381;p77">
              <a:extLst>
                <a:ext uri="{FF2B5EF4-FFF2-40B4-BE49-F238E27FC236}">
                  <a16:creationId xmlns:a16="http://schemas.microsoft.com/office/drawing/2014/main" id="{2793B739-3DD5-E04B-D279-AF0EDED8F1E0}"/>
                </a:ext>
              </a:extLst>
            </p:cNvPr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382;p77">
              <a:extLst>
                <a:ext uri="{FF2B5EF4-FFF2-40B4-BE49-F238E27FC236}">
                  <a16:creationId xmlns:a16="http://schemas.microsoft.com/office/drawing/2014/main" id="{F0CFCA84-94EE-A5A8-CD8A-770E6A1D7049}"/>
                </a:ext>
              </a:extLst>
            </p:cNvPr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Google Shape;8252;p77">
            <a:extLst>
              <a:ext uri="{FF2B5EF4-FFF2-40B4-BE49-F238E27FC236}">
                <a16:creationId xmlns:a16="http://schemas.microsoft.com/office/drawing/2014/main" id="{E2F7B4FC-1014-7153-A5CA-1875B19EC381}"/>
              </a:ext>
            </a:extLst>
          </p:cNvPr>
          <p:cNvSpPr/>
          <p:nvPr/>
        </p:nvSpPr>
        <p:spPr>
          <a:xfrm>
            <a:off x="5803768" y="515270"/>
            <a:ext cx="434634" cy="419227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ình ảnh 3">
            <a:extLst>
              <a:ext uri="{FF2B5EF4-FFF2-40B4-BE49-F238E27FC236}">
                <a16:creationId xmlns:a16="http://schemas.microsoft.com/office/drawing/2014/main" id="{0903B832-C1AC-EE2F-6A32-9F755AC4BF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Hình chữ nhật 4">
            <a:extLst>
              <a:ext uri="{FF2B5EF4-FFF2-40B4-BE49-F238E27FC236}">
                <a16:creationId xmlns:a16="http://schemas.microsoft.com/office/drawing/2014/main" id="{8346E4C5-F525-9493-E619-F5ED23279E01}"/>
              </a:ext>
            </a:extLst>
          </p:cNvPr>
          <p:cNvSpPr/>
          <p:nvPr/>
        </p:nvSpPr>
        <p:spPr>
          <a:xfrm>
            <a:off x="-349405" y="2728332"/>
            <a:ext cx="4460488" cy="10259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latin typeface="Amasis MT Pro Black" panose="02040A04050005020304" pitchFamily="18" charset="0"/>
              </a:rPr>
              <a:t>THANKS.</a:t>
            </a:r>
          </a:p>
        </p:txBody>
      </p:sp>
      <p:sp>
        <p:nvSpPr>
          <p:cNvPr id="6" name="Hình chữ nhật: Góc Tròn 5">
            <a:extLst>
              <a:ext uri="{FF2B5EF4-FFF2-40B4-BE49-F238E27FC236}">
                <a16:creationId xmlns:a16="http://schemas.microsoft.com/office/drawing/2014/main" id="{13546985-9B1E-76A8-261E-935A5158160B}"/>
              </a:ext>
            </a:extLst>
          </p:cNvPr>
          <p:cNvSpPr/>
          <p:nvPr/>
        </p:nvSpPr>
        <p:spPr>
          <a:xfrm>
            <a:off x="6333893" y="2148468"/>
            <a:ext cx="3062868" cy="1092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masis MT Pro Black" panose="02040A04050005020304" pitchFamily="18" charset="0"/>
              </a:rPr>
              <a:t>IT IS TIME FOR QUESTIONS.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Hình Bầu dục 6">
            <a:extLst>
              <a:ext uri="{FF2B5EF4-FFF2-40B4-BE49-F238E27FC236}">
                <a16:creationId xmlns:a16="http://schemas.microsoft.com/office/drawing/2014/main" id="{826E9297-1C4E-D747-EA6C-E6C4492A4DDD}"/>
              </a:ext>
            </a:extLst>
          </p:cNvPr>
          <p:cNvSpPr/>
          <p:nvPr/>
        </p:nvSpPr>
        <p:spPr>
          <a:xfrm>
            <a:off x="628185" y="709959"/>
            <a:ext cx="7887629" cy="4185425"/>
          </a:xfrm>
          <a:prstGeom prst="ellipse">
            <a:avLst/>
          </a:prstGeom>
          <a:solidFill>
            <a:schemeClr val="tx1">
              <a:lumMod val="25000"/>
              <a:lumOff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Hình chữ nhật: Cắt Góc Chéo 4">
            <a:extLst>
              <a:ext uri="{FF2B5EF4-FFF2-40B4-BE49-F238E27FC236}">
                <a16:creationId xmlns:a16="http://schemas.microsoft.com/office/drawing/2014/main" id="{FFD635D0-FAA7-3B0B-5C29-62973ECED059}"/>
              </a:ext>
            </a:extLst>
          </p:cNvPr>
          <p:cNvSpPr/>
          <p:nvPr/>
        </p:nvSpPr>
        <p:spPr>
          <a:xfrm>
            <a:off x="2810107" y="401444"/>
            <a:ext cx="3494049" cy="631093"/>
          </a:xfrm>
          <a:prstGeom prst="snip2DiagRect">
            <a:avLst/>
          </a:prstGeom>
          <a:solidFill>
            <a:schemeClr val="tx2">
              <a:lumMod val="75000"/>
            </a:schemeClr>
          </a:solidFill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Google Shape;339;p36"/>
          <p:cNvSpPr txBox="1">
            <a:spLocks noGrp="1"/>
          </p:cNvSpPr>
          <p:nvPr>
            <p:ph type="title"/>
          </p:nvPr>
        </p:nvSpPr>
        <p:spPr>
          <a:xfrm>
            <a:off x="1680060" y="459837"/>
            <a:ext cx="578388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DAVID DOBRIK NET WORTH </a:t>
            </a:r>
            <a:endParaRPr dirty="0"/>
          </a:p>
        </p:txBody>
      </p:sp>
      <p:sp>
        <p:nvSpPr>
          <p:cNvPr id="340" name="Google Shape;340;p36"/>
          <p:cNvSpPr/>
          <p:nvPr/>
        </p:nvSpPr>
        <p:spPr>
          <a:xfrm rot="5400000">
            <a:off x="905327" y="2577351"/>
            <a:ext cx="1602000" cy="30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36"/>
          <p:cNvSpPr/>
          <p:nvPr/>
        </p:nvSpPr>
        <p:spPr>
          <a:xfrm rot="5400000">
            <a:off x="2328475" y="2577351"/>
            <a:ext cx="1602000" cy="30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36"/>
          <p:cNvSpPr txBox="1"/>
          <p:nvPr/>
        </p:nvSpPr>
        <p:spPr>
          <a:xfrm>
            <a:off x="2710062" y="1534352"/>
            <a:ext cx="838826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$13M</a:t>
            </a:r>
            <a:endParaRPr lang="en" sz="2400" b="1" dirty="0">
              <a:solidFill>
                <a:schemeClr val="tx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343" name="Google Shape;343;p36"/>
          <p:cNvSpPr txBox="1"/>
          <p:nvPr/>
        </p:nvSpPr>
        <p:spPr>
          <a:xfrm>
            <a:off x="1286913" y="1534352"/>
            <a:ext cx="838827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$10M</a:t>
            </a:r>
            <a:endParaRPr lang="en" sz="2400" b="1" dirty="0">
              <a:solidFill>
                <a:schemeClr val="tx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344" name="Google Shape;344;p36"/>
          <p:cNvSpPr txBox="1"/>
          <p:nvPr/>
        </p:nvSpPr>
        <p:spPr>
          <a:xfrm>
            <a:off x="1120513" y="3657550"/>
            <a:ext cx="11718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2017</a:t>
            </a:r>
            <a:endParaRPr sz="2000" dirty="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345" name="Google Shape;345;p36"/>
          <p:cNvSpPr txBox="1"/>
          <p:nvPr/>
        </p:nvSpPr>
        <p:spPr>
          <a:xfrm>
            <a:off x="2543688" y="3657550"/>
            <a:ext cx="11718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2018</a:t>
            </a:r>
            <a:endParaRPr sz="2000" dirty="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346" name="Google Shape;346;p36"/>
          <p:cNvSpPr/>
          <p:nvPr/>
        </p:nvSpPr>
        <p:spPr>
          <a:xfrm rot="5400000">
            <a:off x="1417277" y="3089209"/>
            <a:ext cx="578100" cy="30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36"/>
          <p:cNvSpPr/>
          <p:nvPr/>
        </p:nvSpPr>
        <p:spPr>
          <a:xfrm rot="5400000">
            <a:off x="2766986" y="3014049"/>
            <a:ext cx="726653" cy="30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6"/>
          <p:cNvSpPr/>
          <p:nvPr/>
        </p:nvSpPr>
        <p:spPr>
          <a:xfrm rot="5400000">
            <a:off x="3764212" y="2577351"/>
            <a:ext cx="1602000" cy="30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6"/>
          <p:cNvSpPr txBox="1"/>
          <p:nvPr/>
        </p:nvSpPr>
        <p:spPr>
          <a:xfrm>
            <a:off x="4139500" y="1534352"/>
            <a:ext cx="851423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$17M</a:t>
            </a:r>
            <a:endParaRPr lang="en" sz="2400" b="1" dirty="0">
              <a:solidFill>
                <a:schemeClr val="tx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352" name="Google Shape;352;p36"/>
          <p:cNvSpPr txBox="1"/>
          <p:nvPr/>
        </p:nvSpPr>
        <p:spPr>
          <a:xfrm>
            <a:off x="3979425" y="3657550"/>
            <a:ext cx="11718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2019</a:t>
            </a:r>
            <a:endParaRPr sz="2000" dirty="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353" name="Google Shape;353;p36"/>
          <p:cNvSpPr/>
          <p:nvPr/>
        </p:nvSpPr>
        <p:spPr>
          <a:xfrm rot="5400000">
            <a:off x="4132123" y="2943388"/>
            <a:ext cx="867829" cy="303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6"/>
          <p:cNvSpPr/>
          <p:nvPr/>
        </p:nvSpPr>
        <p:spPr>
          <a:xfrm rot="5400000">
            <a:off x="5199962" y="2577351"/>
            <a:ext cx="1602000" cy="30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6"/>
          <p:cNvSpPr txBox="1"/>
          <p:nvPr/>
        </p:nvSpPr>
        <p:spPr>
          <a:xfrm>
            <a:off x="5595114" y="1534097"/>
            <a:ext cx="818766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$20M</a:t>
            </a:r>
            <a:endParaRPr lang="en" sz="2400" b="1" dirty="0">
              <a:solidFill>
                <a:schemeClr val="tx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357" name="Google Shape;357;p36"/>
          <p:cNvSpPr txBox="1"/>
          <p:nvPr/>
        </p:nvSpPr>
        <p:spPr>
          <a:xfrm>
            <a:off x="5435125" y="3657550"/>
            <a:ext cx="11319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2020</a:t>
            </a:r>
            <a:endParaRPr sz="2000" dirty="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358" name="Google Shape;358;p36"/>
          <p:cNvSpPr/>
          <p:nvPr/>
        </p:nvSpPr>
        <p:spPr>
          <a:xfrm rot="5400000">
            <a:off x="5426603" y="2802161"/>
            <a:ext cx="1150369" cy="303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6"/>
          <p:cNvSpPr/>
          <p:nvPr/>
        </p:nvSpPr>
        <p:spPr>
          <a:xfrm rot="5400000">
            <a:off x="6635712" y="2577351"/>
            <a:ext cx="1602000" cy="30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6"/>
          <p:cNvSpPr txBox="1"/>
          <p:nvPr/>
        </p:nvSpPr>
        <p:spPr>
          <a:xfrm>
            <a:off x="7005665" y="1534097"/>
            <a:ext cx="851422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$25M</a:t>
            </a:r>
            <a:endParaRPr lang="en" sz="2000" b="1" dirty="0">
              <a:solidFill>
                <a:schemeClr val="tx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362" name="Google Shape;362;p36"/>
          <p:cNvSpPr txBox="1"/>
          <p:nvPr/>
        </p:nvSpPr>
        <p:spPr>
          <a:xfrm>
            <a:off x="6870875" y="3657550"/>
            <a:ext cx="11319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2021,2022</a:t>
            </a:r>
            <a:endParaRPr sz="2000" dirty="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363" name="Google Shape;363;p36"/>
          <p:cNvSpPr/>
          <p:nvPr/>
        </p:nvSpPr>
        <p:spPr>
          <a:xfrm rot="5400000">
            <a:off x="6636538" y="2576419"/>
            <a:ext cx="1602000" cy="303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Hình Bầu dục 14">
            <a:extLst>
              <a:ext uri="{FF2B5EF4-FFF2-40B4-BE49-F238E27FC236}">
                <a16:creationId xmlns:a16="http://schemas.microsoft.com/office/drawing/2014/main" id="{FD112D39-28D1-68EB-B571-5F38C08A8F6D}"/>
              </a:ext>
            </a:extLst>
          </p:cNvPr>
          <p:cNvSpPr/>
          <p:nvPr/>
        </p:nvSpPr>
        <p:spPr>
          <a:xfrm>
            <a:off x="-810102" y="4173653"/>
            <a:ext cx="1930615" cy="1699460"/>
          </a:xfrm>
          <a:prstGeom prst="ellipse">
            <a:avLst/>
          </a:prstGeom>
          <a:solidFill>
            <a:srgbClr val="002060"/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ình Bầu dục 15">
            <a:extLst>
              <a:ext uri="{FF2B5EF4-FFF2-40B4-BE49-F238E27FC236}">
                <a16:creationId xmlns:a16="http://schemas.microsoft.com/office/drawing/2014/main" id="{51024FFD-E126-6E51-CB3B-98060B975AE2}"/>
              </a:ext>
            </a:extLst>
          </p:cNvPr>
          <p:cNvSpPr/>
          <p:nvPr/>
        </p:nvSpPr>
        <p:spPr>
          <a:xfrm>
            <a:off x="8076444" y="-760520"/>
            <a:ext cx="1930615" cy="1699460"/>
          </a:xfrm>
          <a:prstGeom prst="ellipse">
            <a:avLst/>
          </a:prstGeom>
          <a:solidFill>
            <a:srgbClr val="002060"/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randomBar dir="vert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48"/>
          <p:cNvSpPr txBox="1">
            <a:spLocks noGrp="1"/>
          </p:cNvSpPr>
          <p:nvPr>
            <p:ph type="title"/>
          </p:nvPr>
        </p:nvSpPr>
        <p:spPr>
          <a:xfrm>
            <a:off x="3165043" y="1245218"/>
            <a:ext cx="767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CONCLUSION</a:t>
            </a:r>
            <a:endParaRPr sz="4800" dirty="0"/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6A9DA3C5-6F61-0AB6-EBC6-F2A642BEB097}"/>
              </a:ext>
            </a:extLst>
          </p:cNvPr>
          <p:cNvSpPr txBox="1"/>
          <p:nvPr/>
        </p:nvSpPr>
        <p:spPr>
          <a:xfrm>
            <a:off x="4691732" y="3081983"/>
            <a:ext cx="46203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dirty="0">
                <a:latin typeface="Aharoni" panose="02010803020104030203" pitchFamily="2" charset="-79"/>
                <a:cs typeface="Aharoni" panose="02010803020104030203" pitchFamily="2" charset="-79"/>
              </a:rPr>
              <a:t>LET’S BREAK UP. </a:t>
            </a:r>
            <a:endParaRPr lang="en-US" sz="3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098" name="Picture 2" descr="Don't Try This at Home' Reveals David Dobrik's Disregard for Others">
            <a:extLst>
              <a:ext uri="{FF2B5EF4-FFF2-40B4-BE49-F238E27FC236}">
                <a16:creationId xmlns:a16="http://schemas.microsoft.com/office/drawing/2014/main" id="{AE5C3B12-99A6-E81D-B8E9-3479841782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5091"/>
            <a:ext cx="4835678" cy="3620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91000"/>
          </a:schemeClr>
        </a:solid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Hình chữ nhật: Góc Tròn 26">
            <a:extLst>
              <a:ext uri="{FF2B5EF4-FFF2-40B4-BE49-F238E27FC236}">
                <a16:creationId xmlns:a16="http://schemas.microsoft.com/office/drawing/2014/main" id="{B6E2A381-E2A7-F93D-8A59-E1520CC0C47D}"/>
              </a:ext>
            </a:extLst>
          </p:cNvPr>
          <p:cNvSpPr/>
          <p:nvPr/>
        </p:nvSpPr>
        <p:spPr>
          <a:xfrm>
            <a:off x="2891883" y="334537"/>
            <a:ext cx="3025697" cy="10705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Google Shape;239;p28"/>
          <p:cNvSpPr txBox="1">
            <a:spLocks noGrp="1"/>
          </p:cNvSpPr>
          <p:nvPr>
            <p:ph type="title" idx="21"/>
          </p:nvPr>
        </p:nvSpPr>
        <p:spPr>
          <a:xfrm>
            <a:off x="3107850" y="598313"/>
            <a:ext cx="2928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240" name="Google Shape;240;p28"/>
          <p:cNvSpPr txBox="1">
            <a:spLocks noGrp="1"/>
          </p:cNvSpPr>
          <p:nvPr>
            <p:ph type="subTitle" idx="3"/>
          </p:nvPr>
        </p:nvSpPr>
        <p:spPr>
          <a:xfrm>
            <a:off x="735150" y="2792882"/>
            <a:ext cx="2316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BACKGROUND</a:t>
            </a:r>
            <a:endParaRPr sz="3600" dirty="0"/>
          </a:p>
        </p:txBody>
      </p:sp>
      <p:sp>
        <p:nvSpPr>
          <p:cNvPr id="241" name="Google Shape;241;p28"/>
          <p:cNvSpPr txBox="1">
            <a:spLocks noGrp="1"/>
          </p:cNvSpPr>
          <p:nvPr>
            <p:ph type="subTitle" idx="1"/>
          </p:nvPr>
        </p:nvSpPr>
        <p:spPr>
          <a:xfrm>
            <a:off x="3371450" y="2792882"/>
            <a:ext cx="2316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ACHIEVEMENT</a:t>
            </a:r>
            <a:r>
              <a:rPr lang="en" dirty="0"/>
              <a:t> </a:t>
            </a:r>
            <a:endParaRPr dirty="0"/>
          </a:p>
        </p:txBody>
      </p:sp>
      <p:sp>
        <p:nvSpPr>
          <p:cNvPr id="248" name="Google Shape;248;p28"/>
          <p:cNvSpPr txBox="1">
            <a:spLocks noGrp="1"/>
          </p:cNvSpPr>
          <p:nvPr>
            <p:ph type="title"/>
          </p:nvPr>
        </p:nvSpPr>
        <p:spPr>
          <a:xfrm>
            <a:off x="1373550" y="20110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01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49" name="Google Shape;249;p28"/>
          <p:cNvSpPr txBox="1">
            <a:spLocks noGrp="1"/>
          </p:cNvSpPr>
          <p:nvPr>
            <p:ph type="title" idx="9"/>
          </p:nvPr>
        </p:nvSpPr>
        <p:spPr>
          <a:xfrm>
            <a:off x="4052400" y="20110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02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52" name="Google Shape;252;p28"/>
          <p:cNvSpPr txBox="1">
            <a:spLocks noGrp="1"/>
          </p:cNvSpPr>
          <p:nvPr>
            <p:ph type="subTitle" idx="15"/>
          </p:nvPr>
        </p:nvSpPr>
        <p:spPr>
          <a:xfrm>
            <a:off x="5893930" y="2792882"/>
            <a:ext cx="271384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CONTRIBUTIONS</a:t>
            </a:r>
            <a:endParaRPr sz="3600" dirty="0"/>
          </a:p>
        </p:txBody>
      </p:sp>
      <p:sp>
        <p:nvSpPr>
          <p:cNvPr id="256" name="Google Shape;256;p28"/>
          <p:cNvSpPr txBox="1">
            <a:spLocks noGrp="1"/>
          </p:cNvSpPr>
          <p:nvPr>
            <p:ph type="title" idx="19"/>
          </p:nvPr>
        </p:nvSpPr>
        <p:spPr>
          <a:xfrm>
            <a:off x="6731250" y="20110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03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8" name="Hình Bầu dục 27">
            <a:extLst>
              <a:ext uri="{FF2B5EF4-FFF2-40B4-BE49-F238E27FC236}">
                <a16:creationId xmlns:a16="http://schemas.microsoft.com/office/drawing/2014/main" id="{EF754DEF-088F-5D3B-32FA-AFB65FC0C292}"/>
              </a:ext>
            </a:extLst>
          </p:cNvPr>
          <p:cNvSpPr/>
          <p:nvPr/>
        </p:nvSpPr>
        <p:spPr>
          <a:xfrm>
            <a:off x="-388898" y="3324606"/>
            <a:ext cx="2419208" cy="2160321"/>
          </a:xfrm>
          <a:custGeom>
            <a:avLst/>
            <a:gdLst>
              <a:gd name="connsiteX0" fmla="*/ 0 w 2254314"/>
              <a:gd name="connsiteY0" fmla="*/ 897606 h 1795212"/>
              <a:gd name="connsiteX1" fmla="*/ 1127157 w 2254314"/>
              <a:gd name="connsiteY1" fmla="*/ 0 h 1795212"/>
              <a:gd name="connsiteX2" fmla="*/ 2254314 w 2254314"/>
              <a:gd name="connsiteY2" fmla="*/ 897606 h 1795212"/>
              <a:gd name="connsiteX3" fmla="*/ 1127157 w 2254314"/>
              <a:gd name="connsiteY3" fmla="*/ 1795212 h 1795212"/>
              <a:gd name="connsiteX4" fmla="*/ 0 w 2254314"/>
              <a:gd name="connsiteY4" fmla="*/ 897606 h 1795212"/>
              <a:gd name="connsiteX0" fmla="*/ 21 w 2254335"/>
              <a:gd name="connsiteY0" fmla="*/ 1240506 h 2138112"/>
              <a:gd name="connsiteX1" fmla="*/ 1150038 w 2254335"/>
              <a:gd name="connsiteY1" fmla="*/ 0 h 2138112"/>
              <a:gd name="connsiteX2" fmla="*/ 2254335 w 2254335"/>
              <a:gd name="connsiteY2" fmla="*/ 1240506 h 2138112"/>
              <a:gd name="connsiteX3" fmla="*/ 1127178 w 2254335"/>
              <a:gd name="connsiteY3" fmla="*/ 2138112 h 2138112"/>
              <a:gd name="connsiteX4" fmla="*/ 21 w 2254335"/>
              <a:gd name="connsiteY4" fmla="*/ 1240506 h 2138112"/>
              <a:gd name="connsiteX0" fmla="*/ 15 w 2444829"/>
              <a:gd name="connsiteY0" fmla="*/ 1241374 h 2142013"/>
              <a:gd name="connsiteX1" fmla="*/ 1150032 w 2444829"/>
              <a:gd name="connsiteY1" fmla="*/ 868 h 2142013"/>
              <a:gd name="connsiteX2" fmla="*/ 2444829 w 2444829"/>
              <a:gd name="connsiteY2" fmla="*/ 1439494 h 2142013"/>
              <a:gd name="connsiteX3" fmla="*/ 1127172 w 2444829"/>
              <a:gd name="connsiteY3" fmla="*/ 2138980 h 2142013"/>
              <a:gd name="connsiteX4" fmla="*/ 15 w 2444829"/>
              <a:gd name="connsiteY4" fmla="*/ 1241374 h 2142013"/>
              <a:gd name="connsiteX0" fmla="*/ 28438 w 2473252"/>
              <a:gd name="connsiteY0" fmla="*/ 1226147 h 2126786"/>
              <a:gd name="connsiteX1" fmla="*/ 523135 w 2473252"/>
              <a:gd name="connsiteY1" fmla="*/ 881 h 2126786"/>
              <a:gd name="connsiteX2" fmla="*/ 2473252 w 2473252"/>
              <a:gd name="connsiteY2" fmla="*/ 1424267 h 2126786"/>
              <a:gd name="connsiteX3" fmla="*/ 1155595 w 2473252"/>
              <a:gd name="connsiteY3" fmla="*/ 2123753 h 2126786"/>
              <a:gd name="connsiteX4" fmla="*/ 28438 w 2473252"/>
              <a:gd name="connsiteY4" fmla="*/ 1226147 h 2126786"/>
              <a:gd name="connsiteX0" fmla="*/ 27734 w 2419208"/>
              <a:gd name="connsiteY0" fmla="*/ 1229606 h 2160321"/>
              <a:gd name="connsiteX1" fmla="*/ 522431 w 2419208"/>
              <a:gd name="connsiteY1" fmla="*/ 4340 h 2160321"/>
              <a:gd name="connsiteX2" fmla="*/ 2419208 w 2419208"/>
              <a:gd name="connsiteY2" fmla="*/ 1686806 h 2160321"/>
              <a:gd name="connsiteX3" fmla="*/ 1154891 w 2419208"/>
              <a:gd name="connsiteY3" fmla="*/ 2127212 h 2160321"/>
              <a:gd name="connsiteX4" fmla="*/ 27734 w 2419208"/>
              <a:gd name="connsiteY4" fmla="*/ 1229606 h 2160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9208" h="2160321">
                <a:moveTo>
                  <a:pt x="27734" y="1229606"/>
                </a:moveTo>
                <a:cubicBezTo>
                  <a:pt x="-77676" y="875794"/>
                  <a:pt x="123852" y="-71860"/>
                  <a:pt x="522431" y="4340"/>
                </a:cubicBezTo>
                <a:cubicBezTo>
                  <a:pt x="921010" y="80540"/>
                  <a:pt x="2419208" y="1191072"/>
                  <a:pt x="2419208" y="1686806"/>
                </a:cubicBezTo>
                <a:cubicBezTo>
                  <a:pt x="2419208" y="2182540"/>
                  <a:pt x="1553470" y="2203412"/>
                  <a:pt x="1154891" y="2127212"/>
                </a:cubicBezTo>
                <a:cubicBezTo>
                  <a:pt x="756312" y="2051012"/>
                  <a:pt x="133144" y="1583418"/>
                  <a:pt x="27734" y="1229606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Hình Bầu dục 28">
            <a:extLst>
              <a:ext uri="{FF2B5EF4-FFF2-40B4-BE49-F238E27FC236}">
                <a16:creationId xmlns:a16="http://schemas.microsoft.com/office/drawing/2014/main" id="{EF03A5EC-2523-A3A0-D722-2C026B050455}"/>
              </a:ext>
            </a:extLst>
          </p:cNvPr>
          <p:cNvSpPr/>
          <p:nvPr/>
        </p:nvSpPr>
        <p:spPr>
          <a:xfrm>
            <a:off x="7188155" y="-471088"/>
            <a:ext cx="2494820" cy="2288395"/>
          </a:xfrm>
          <a:custGeom>
            <a:avLst/>
            <a:gdLst>
              <a:gd name="connsiteX0" fmla="*/ 0 w 2254314"/>
              <a:gd name="connsiteY0" fmla="*/ 897606 h 1795212"/>
              <a:gd name="connsiteX1" fmla="*/ 1127157 w 2254314"/>
              <a:gd name="connsiteY1" fmla="*/ 0 h 1795212"/>
              <a:gd name="connsiteX2" fmla="*/ 2254314 w 2254314"/>
              <a:gd name="connsiteY2" fmla="*/ 897606 h 1795212"/>
              <a:gd name="connsiteX3" fmla="*/ 1127157 w 2254314"/>
              <a:gd name="connsiteY3" fmla="*/ 1795212 h 1795212"/>
              <a:gd name="connsiteX4" fmla="*/ 0 w 2254314"/>
              <a:gd name="connsiteY4" fmla="*/ 897606 h 1795212"/>
              <a:gd name="connsiteX0" fmla="*/ 7159 w 2261473"/>
              <a:gd name="connsiteY0" fmla="*/ 897606 h 2275272"/>
              <a:gd name="connsiteX1" fmla="*/ 1134316 w 2261473"/>
              <a:gd name="connsiteY1" fmla="*/ 0 h 2275272"/>
              <a:gd name="connsiteX2" fmla="*/ 2261473 w 2261473"/>
              <a:gd name="connsiteY2" fmla="*/ 897606 h 2275272"/>
              <a:gd name="connsiteX3" fmla="*/ 1606756 w 2261473"/>
              <a:gd name="connsiteY3" fmla="*/ 2275272 h 2275272"/>
              <a:gd name="connsiteX4" fmla="*/ 7159 w 2261473"/>
              <a:gd name="connsiteY4" fmla="*/ 897606 h 2275272"/>
              <a:gd name="connsiteX0" fmla="*/ 4286 w 2494820"/>
              <a:gd name="connsiteY0" fmla="*/ 542151 h 2288395"/>
              <a:gd name="connsiteX1" fmla="*/ 1367663 w 2494820"/>
              <a:gd name="connsiteY1" fmla="*/ 10305 h 2288395"/>
              <a:gd name="connsiteX2" fmla="*/ 2494820 w 2494820"/>
              <a:gd name="connsiteY2" fmla="*/ 907911 h 2288395"/>
              <a:gd name="connsiteX3" fmla="*/ 1840103 w 2494820"/>
              <a:gd name="connsiteY3" fmla="*/ 2285577 h 2288395"/>
              <a:gd name="connsiteX4" fmla="*/ 4286 w 2494820"/>
              <a:gd name="connsiteY4" fmla="*/ 542151 h 2288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4820" h="2288395">
                <a:moveTo>
                  <a:pt x="4286" y="542151"/>
                </a:moveTo>
                <a:cubicBezTo>
                  <a:pt x="-74454" y="162939"/>
                  <a:pt x="952574" y="-50655"/>
                  <a:pt x="1367663" y="10305"/>
                </a:cubicBezTo>
                <a:cubicBezTo>
                  <a:pt x="1782752" y="71265"/>
                  <a:pt x="2494820" y="412177"/>
                  <a:pt x="2494820" y="907911"/>
                </a:cubicBezTo>
                <a:cubicBezTo>
                  <a:pt x="2494820" y="1403645"/>
                  <a:pt x="2255192" y="2346537"/>
                  <a:pt x="1840103" y="2285577"/>
                </a:cubicBezTo>
                <a:cubicBezTo>
                  <a:pt x="1425014" y="2224617"/>
                  <a:pt x="83026" y="921363"/>
                  <a:pt x="4286" y="542151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ình ảnh 4">
            <a:extLst>
              <a:ext uri="{FF2B5EF4-FFF2-40B4-BE49-F238E27FC236}">
                <a16:creationId xmlns:a16="http://schemas.microsoft.com/office/drawing/2014/main" id="{52CEEB8C-8052-171A-0FB1-2707BC133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7825" y="121025"/>
            <a:ext cx="3857625" cy="5143500"/>
          </a:xfrm>
          <a:prstGeom prst="rect">
            <a:avLst/>
          </a:prstGeom>
        </p:spPr>
      </p:pic>
      <p:sp>
        <p:nvSpPr>
          <p:cNvPr id="267" name="Google Shape;267;p29"/>
          <p:cNvSpPr/>
          <p:nvPr/>
        </p:nvSpPr>
        <p:spPr>
          <a:xfrm rot="2856126">
            <a:off x="5637913" y="1128065"/>
            <a:ext cx="2401690" cy="3089493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29"/>
          <p:cNvSpPr txBox="1">
            <a:spLocks noGrp="1"/>
          </p:cNvSpPr>
          <p:nvPr>
            <p:ph type="title"/>
          </p:nvPr>
        </p:nvSpPr>
        <p:spPr>
          <a:xfrm>
            <a:off x="1279486" y="4044552"/>
            <a:ext cx="63321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263" name="Google Shape;263;p29"/>
          <p:cNvSpPr txBox="1">
            <a:spLocks noGrp="1"/>
          </p:cNvSpPr>
          <p:nvPr>
            <p:ph type="title" idx="2"/>
          </p:nvPr>
        </p:nvSpPr>
        <p:spPr>
          <a:xfrm>
            <a:off x="1703545" y="556780"/>
            <a:ext cx="2741991" cy="268274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0" dirty="0"/>
              <a:t>01</a:t>
            </a:r>
            <a:endParaRPr sz="20000" dirty="0"/>
          </a:p>
        </p:txBody>
      </p:sp>
      <p:sp>
        <p:nvSpPr>
          <p:cNvPr id="266" name="Google Shape;266;p29"/>
          <p:cNvSpPr/>
          <p:nvPr/>
        </p:nvSpPr>
        <p:spPr>
          <a:xfrm rot="2856228">
            <a:off x="5512137" y="997797"/>
            <a:ext cx="2689641" cy="3389957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Hình chữ nhật 21">
            <a:extLst>
              <a:ext uri="{FF2B5EF4-FFF2-40B4-BE49-F238E27FC236}">
                <a16:creationId xmlns:a16="http://schemas.microsoft.com/office/drawing/2014/main" id="{7A68A572-74E9-F936-3D47-B9AE2859845D}"/>
              </a:ext>
            </a:extLst>
          </p:cNvPr>
          <p:cNvSpPr/>
          <p:nvPr/>
        </p:nvSpPr>
        <p:spPr>
          <a:xfrm>
            <a:off x="408878" y="1080814"/>
            <a:ext cx="5456663" cy="3769754"/>
          </a:xfrm>
          <a:prstGeom prst="rect">
            <a:avLst/>
          </a:prstGeom>
          <a:ln w="76200">
            <a:solidFill>
              <a:schemeClr val="tx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ình chữ nhật: Góc Tròn 13">
            <a:extLst>
              <a:ext uri="{FF2B5EF4-FFF2-40B4-BE49-F238E27FC236}">
                <a16:creationId xmlns:a16="http://schemas.microsoft.com/office/drawing/2014/main" id="{A196DCC3-6E93-60C1-C42F-8762DF7FEE70}"/>
              </a:ext>
            </a:extLst>
          </p:cNvPr>
          <p:cNvSpPr/>
          <p:nvPr/>
        </p:nvSpPr>
        <p:spPr>
          <a:xfrm>
            <a:off x="2230244" y="151642"/>
            <a:ext cx="4683512" cy="639337"/>
          </a:xfrm>
          <a:prstGeom prst="roundRect">
            <a:avLst/>
          </a:prstGeom>
          <a:gradFill flip="none" rotWithShape="1">
            <a:gsLst>
              <a:gs pos="0">
                <a:srgbClr val="F3F3F3">
                  <a:shade val="30000"/>
                  <a:satMod val="115000"/>
                </a:srgbClr>
              </a:gs>
              <a:gs pos="50000">
                <a:srgbClr val="F3F3F3">
                  <a:shade val="67500"/>
                  <a:satMod val="115000"/>
                </a:srgbClr>
              </a:gs>
              <a:gs pos="100000">
                <a:srgbClr val="F3F3F3">
                  <a:shade val="100000"/>
                  <a:satMod val="115000"/>
                </a:srgbClr>
              </a:gs>
            </a:gsLst>
            <a:lin ang="5400000" scaled="1"/>
            <a:tileRect/>
          </a:gradFill>
          <a:ln w="381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2" name="Google Shape;272;p30"/>
          <p:cNvSpPr txBox="1">
            <a:spLocks noGrp="1"/>
          </p:cNvSpPr>
          <p:nvPr>
            <p:ph type="title"/>
          </p:nvPr>
        </p:nvSpPr>
        <p:spPr>
          <a:xfrm>
            <a:off x="735150" y="151642"/>
            <a:ext cx="767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PERSONAL INFORMATION.</a:t>
            </a:r>
            <a:endParaRPr sz="4000" dirty="0"/>
          </a:p>
        </p:txBody>
      </p:sp>
      <p:graphicFrame>
        <p:nvGraphicFramePr>
          <p:cNvPr id="8" name="Bảng 7">
            <a:extLst>
              <a:ext uri="{FF2B5EF4-FFF2-40B4-BE49-F238E27FC236}">
                <a16:creationId xmlns:a16="http://schemas.microsoft.com/office/drawing/2014/main" id="{A51E8CA3-C6DD-7992-0C27-4E1890CF38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8221669"/>
              </p:ext>
            </p:extLst>
          </p:nvPr>
        </p:nvGraphicFramePr>
        <p:xfrm>
          <a:off x="401443" y="1080813"/>
          <a:ext cx="5471532" cy="3769756"/>
        </p:xfrm>
        <a:graphic>
          <a:graphicData uri="http://schemas.openxmlformats.org/drawingml/2006/table">
            <a:tbl>
              <a:tblPr/>
              <a:tblGrid>
                <a:gridCol w="1881784">
                  <a:extLst>
                    <a:ext uri="{9D8B030D-6E8A-4147-A177-3AD203B41FA5}">
                      <a16:colId xmlns:a16="http://schemas.microsoft.com/office/drawing/2014/main" val="3372550972"/>
                    </a:ext>
                  </a:extLst>
                </a:gridCol>
                <a:gridCol w="3589748">
                  <a:extLst>
                    <a:ext uri="{9D8B030D-6E8A-4147-A177-3AD203B41FA5}">
                      <a16:colId xmlns:a16="http://schemas.microsoft.com/office/drawing/2014/main" val="851372872"/>
                    </a:ext>
                  </a:extLst>
                </a:gridCol>
              </a:tblGrid>
              <a:tr h="4396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dirty="0">
                          <a:solidFill>
                            <a:srgbClr val="333333"/>
                          </a:solidFill>
                          <a:effectLst/>
                        </a:rPr>
                        <a:t>Name</a:t>
                      </a:r>
                    </a:p>
                  </a:txBody>
                  <a:tcPr marL="53340" marR="533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F3F3F3">
                            <a:shade val="30000"/>
                            <a:satMod val="115000"/>
                          </a:srgbClr>
                        </a:gs>
                        <a:gs pos="50000">
                          <a:srgbClr val="F3F3F3">
                            <a:shade val="67500"/>
                            <a:satMod val="115000"/>
                          </a:srgbClr>
                        </a:gs>
                        <a:gs pos="100000">
                          <a:srgbClr val="F3F3F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dirty="0">
                          <a:solidFill>
                            <a:srgbClr val="333333"/>
                          </a:solidFill>
                          <a:effectLst/>
                        </a:rPr>
                        <a:t>David </a:t>
                      </a:r>
                      <a:r>
                        <a:rPr lang="en-US" sz="2200" b="1" dirty="0" err="1">
                          <a:solidFill>
                            <a:srgbClr val="333333"/>
                          </a:solidFill>
                          <a:effectLst/>
                        </a:rPr>
                        <a:t>Dobrik</a:t>
                      </a:r>
                      <a:r>
                        <a:rPr lang="en-US" sz="2200" b="1" dirty="0">
                          <a:solidFill>
                            <a:srgbClr val="333333"/>
                          </a:solidFill>
                          <a:effectLst/>
                        </a:rPr>
                        <a:t>.</a:t>
                      </a:r>
                    </a:p>
                  </a:txBody>
                  <a:tcPr marL="53340" marR="533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F3F3F3">
                            <a:shade val="30000"/>
                            <a:satMod val="115000"/>
                          </a:srgbClr>
                        </a:gs>
                        <a:gs pos="50000">
                          <a:srgbClr val="F3F3F3">
                            <a:shade val="67500"/>
                            <a:satMod val="115000"/>
                          </a:srgbClr>
                        </a:gs>
                        <a:gs pos="100000">
                          <a:srgbClr val="F3F3F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576103294"/>
                  </a:ext>
                </a:extLst>
              </a:tr>
              <a:tr h="712354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dirty="0">
                          <a:solidFill>
                            <a:srgbClr val="333333"/>
                          </a:solidFill>
                          <a:effectLst/>
                        </a:rPr>
                        <a:t>Occupation</a:t>
                      </a:r>
                    </a:p>
                  </a:txBody>
                  <a:tcPr marL="53340" marR="533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F3F3F3">
                            <a:shade val="30000"/>
                            <a:satMod val="115000"/>
                          </a:srgbClr>
                        </a:gs>
                        <a:gs pos="50000">
                          <a:srgbClr val="F3F3F3">
                            <a:shade val="67500"/>
                            <a:satMod val="115000"/>
                          </a:srgbClr>
                        </a:gs>
                        <a:gs pos="100000">
                          <a:srgbClr val="F3F3F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dirty="0">
                          <a:solidFill>
                            <a:srgbClr val="333333"/>
                          </a:solidFill>
                          <a:effectLst/>
                        </a:rPr>
                        <a:t>Youtuber, </a:t>
                      </a:r>
                      <a:r>
                        <a:rPr lang="en-US" sz="2200" b="1" dirty="0" err="1">
                          <a:solidFill>
                            <a:srgbClr val="333333"/>
                          </a:solidFill>
                          <a:effectLst/>
                        </a:rPr>
                        <a:t>Tiktoker</a:t>
                      </a:r>
                      <a:r>
                        <a:rPr lang="en-US" sz="2200" b="1" dirty="0">
                          <a:solidFill>
                            <a:srgbClr val="333333"/>
                          </a:solidFill>
                          <a:effectLst/>
                        </a:rPr>
                        <a:t>.</a:t>
                      </a:r>
                    </a:p>
                  </a:txBody>
                  <a:tcPr marL="53340" marR="533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F3F3F3">
                            <a:shade val="30000"/>
                            <a:satMod val="115000"/>
                          </a:srgbClr>
                        </a:gs>
                        <a:gs pos="50000">
                          <a:srgbClr val="F3F3F3">
                            <a:shade val="67500"/>
                            <a:satMod val="115000"/>
                          </a:srgbClr>
                        </a:gs>
                        <a:gs pos="100000">
                          <a:srgbClr val="F3F3F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971371809"/>
                  </a:ext>
                </a:extLst>
              </a:tr>
              <a:tr h="1055429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200" b="1" dirty="0">
                          <a:solidFill>
                            <a:srgbClr val="333333"/>
                          </a:solidFill>
                          <a:effectLst/>
                        </a:rPr>
                        <a:t>Location</a:t>
                      </a:r>
                    </a:p>
                    <a:p>
                      <a:pPr algn="l" fontAlgn="ctr"/>
                      <a:endParaRPr lang="en-US" sz="2200" b="1" dirty="0">
                        <a:solidFill>
                          <a:srgbClr val="333333"/>
                        </a:solidFill>
                        <a:effectLst/>
                      </a:endParaRPr>
                    </a:p>
                  </a:txBody>
                  <a:tcPr marL="53340" marR="533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F3F3F3">
                            <a:shade val="30000"/>
                            <a:satMod val="115000"/>
                          </a:srgbClr>
                        </a:gs>
                        <a:gs pos="50000">
                          <a:srgbClr val="F3F3F3">
                            <a:shade val="67500"/>
                            <a:satMod val="115000"/>
                          </a:srgbClr>
                        </a:gs>
                        <a:gs pos="100000">
                          <a:srgbClr val="F3F3F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1" dirty="0">
                          <a:solidFill>
                            <a:srgbClr val="333333"/>
                          </a:solidFill>
                          <a:effectLst/>
                        </a:rPr>
                        <a:t>Los Angeles, California, U.S.</a:t>
                      </a:r>
                      <a:r>
                        <a:rPr lang="en-US" sz="2200" b="1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endParaRPr lang="en-US" sz="2200" b="1" dirty="0">
                        <a:solidFill>
                          <a:srgbClr val="333333"/>
                        </a:solidFill>
                        <a:effectLst/>
                      </a:endParaRPr>
                    </a:p>
                  </a:txBody>
                  <a:tcPr marL="53340" marR="533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F3F3F3">
                            <a:shade val="30000"/>
                            <a:satMod val="115000"/>
                          </a:srgbClr>
                        </a:gs>
                        <a:gs pos="50000">
                          <a:srgbClr val="F3F3F3">
                            <a:shade val="67500"/>
                            <a:satMod val="115000"/>
                          </a:srgbClr>
                        </a:gs>
                        <a:gs pos="100000">
                          <a:srgbClr val="F3F3F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87564770"/>
                  </a:ext>
                </a:extLst>
              </a:tr>
              <a:tr h="1122713"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2200" b="1" dirty="0">
                          <a:solidFill>
                            <a:srgbClr val="333333"/>
                          </a:solidFill>
                          <a:effectLst/>
                        </a:rPr>
                        <a:t>Born</a:t>
                      </a:r>
                    </a:p>
                  </a:txBody>
                  <a:tcPr marL="53340" marR="533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F3F3F3">
                            <a:shade val="30000"/>
                            <a:satMod val="115000"/>
                          </a:srgbClr>
                        </a:gs>
                        <a:gs pos="50000">
                          <a:srgbClr val="F3F3F3">
                            <a:shade val="67500"/>
                            <a:satMod val="115000"/>
                          </a:srgbClr>
                        </a:gs>
                        <a:gs pos="100000">
                          <a:srgbClr val="F3F3F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200" b="1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July 23, 1996 (age 26), Slovakia.</a:t>
                      </a:r>
                    </a:p>
                    <a:p>
                      <a:pPr algn="l" fontAlgn="ctr"/>
                      <a:endParaRPr lang="en-US" sz="2200" b="1" dirty="0">
                        <a:solidFill>
                          <a:srgbClr val="333333"/>
                        </a:solidFill>
                        <a:effectLst/>
                      </a:endParaRPr>
                    </a:p>
                  </a:txBody>
                  <a:tcPr marL="53340" marR="533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F3F3F3">
                            <a:shade val="30000"/>
                            <a:satMod val="115000"/>
                          </a:srgbClr>
                        </a:gs>
                        <a:gs pos="50000">
                          <a:srgbClr val="F3F3F3">
                            <a:shade val="67500"/>
                            <a:satMod val="115000"/>
                          </a:srgbClr>
                        </a:gs>
                        <a:gs pos="100000">
                          <a:srgbClr val="F3F3F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302507859"/>
                  </a:ext>
                </a:extLst>
              </a:tr>
              <a:tr h="4396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dirty="0">
                          <a:solidFill>
                            <a:srgbClr val="333333"/>
                          </a:solidFill>
                          <a:effectLst/>
                        </a:rPr>
                        <a:t>Nationality</a:t>
                      </a:r>
                    </a:p>
                  </a:txBody>
                  <a:tcPr marL="53340" marR="533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F3F3F3">
                            <a:shade val="30000"/>
                            <a:satMod val="115000"/>
                          </a:srgbClr>
                        </a:gs>
                        <a:gs pos="50000">
                          <a:srgbClr val="F3F3F3">
                            <a:shade val="67500"/>
                            <a:satMod val="115000"/>
                          </a:srgbClr>
                        </a:gs>
                        <a:gs pos="100000">
                          <a:srgbClr val="F3F3F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dirty="0">
                          <a:solidFill>
                            <a:srgbClr val="333333"/>
                          </a:solidFill>
                          <a:effectLst/>
                        </a:rPr>
                        <a:t>American-Slovak.</a:t>
                      </a:r>
                    </a:p>
                  </a:txBody>
                  <a:tcPr marL="53340" marR="533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F3F3F3">
                            <a:shade val="30000"/>
                            <a:satMod val="115000"/>
                          </a:srgbClr>
                        </a:gs>
                        <a:gs pos="50000">
                          <a:srgbClr val="F3F3F3">
                            <a:shade val="67500"/>
                            <a:satMod val="115000"/>
                          </a:srgbClr>
                        </a:gs>
                        <a:gs pos="100000">
                          <a:srgbClr val="F3F3F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856863658"/>
                  </a:ext>
                </a:extLst>
              </a:tr>
            </a:tbl>
          </a:graphicData>
        </a:graphic>
      </p:graphicFrame>
      <p:pic>
        <p:nvPicPr>
          <p:cNvPr id="2052" name="Picture 4" descr="LOS ANGELES, CALIFORNIA - AUGUST 06: David Dobrik attends Variety's Power of Young Hollywood at The H Club Los Angeles on August 06, 2019 in Los Angeles, California. (Photo by Rodin Eckenroth/Getty Images)">
            <a:extLst>
              <a:ext uri="{FF2B5EF4-FFF2-40B4-BE49-F238E27FC236}">
                <a16:creationId xmlns:a16="http://schemas.microsoft.com/office/drawing/2014/main" id="{537A3308-FFA7-03AB-F99C-B025D125D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8561" y="1080814"/>
            <a:ext cx="2610903" cy="3769754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Hình Bầu dục 19">
            <a:extLst>
              <a:ext uri="{FF2B5EF4-FFF2-40B4-BE49-F238E27FC236}">
                <a16:creationId xmlns:a16="http://schemas.microsoft.com/office/drawing/2014/main" id="{C0C91948-C8C3-7FD7-DFD2-BA3B6720E994}"/>
              </a:ext>
            </a:extLst>
          </p:cNvPr>
          <p:cNvSpPr/>
          <p:nvPr/>
        </p:nvSpPr>
        <p:spPr>
          <a:xfrm>
            <a:off x="-1115538" y="-1166072"/>
            <a:ext cx="1930615" cy="1699460"/>
          </a:xfrm>
          <a:prstGeom prst="ellipse">
            <a:avLst/>
          </a:prstGeom>
          <a:solidFill>
            <a:srgbClr val="002060"/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ình Bầu dục 20">
            <a:extLst>
              <a:ext uri="{FF2B5EF4-FFF2-40B4-BE49-F238E27FC236}">
                <a16:creationId xmlns:a16="http://schemas.microsoft.com/office/drawing/2014/main" id="{CBD01A4D-0340-E008-13FD-53789D6C7F0C}"/>
              </a:ext>
            </a:extLst>
          </p:cNvPr>
          <p:cNvSpPr/>
          <p:nvPr/>
        </p:nvSpPr>
        <p:spPr>
          <a:xfrm>
            <a:off x="8324999" y="-1165263"/>
            <a:ext cx="1930615" cy="1699460"/>
          </a:xfrm>
          <a:prstGeom prst="ellipse">
            <a:avLst/>
          </a:prstGeom>
          <a:solidFill>
            <a:srgbClr val="002060"/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ình ảnh 4">
            <a:extLst>
              <a:ext uri="{FF2B5EF4-FFF2-40B4-BE49-F238E27FC236}">
                <a16:creationId xmlns:a16="http://schemas.microsoft.com/office/drawing/2014/main" id="{B2727F78-DF1E-92FC-D5B3-2898464FCC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06" y="52039"/>
            <a:ext cx="4213388" cy="6127432"/>
          </a:xfrm>
          <a:prstGeom prst="rect">
            <a:avLst/>
          </a:prstGeom>
        </p:spPr>
      </p:pic>
      <p:sp>
        <p:nvSpPr>
          <p:cNvPr id="329" name="Google Shape;329;p35"/>
          <p:cNvSpPr txBox="1">
            <a:spLocks noGrp="1"/>
          </p:cNvSpPr>
          <p:nvPr>
            <p:ph type="title"/>
          </p:nvPr>
        </p:nvSpPr>
        <p:spPr>
          <a:xfrm flipH="1">
            <a:off x="2137500" y="2588875"/>
            <a:ext cx="63321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ACHIeVEMENT</a:t>
            </a:r>
            <a:endParaRPr dirty="0"/>
          </a:p>
        </p:txBody>
      </p:sp>
      <p:sp>
        <p:nvSpPr>
          <p:cNvPr id="330" name="Google Shape;330;p35"/>
          <p:cNvSpPr txBox="1">
            <a:spLocks noGrp="1"/>
          </p:cNvSpPr>
          <p:nvPr>
            <p:ph type="title" idx="2"/>
          </p:nvPr>
        </p:nvSpPr>
        <p:spPr>
          <a:xfrm flipH="1">
            <a:off x="6388500" y="448025"/>
            <a:ext cx="2125500" cy="226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CC0000"/>
                </a:solidFill>
              </a:rPr>
              <a:t>02</a:t>
            </a:r>
            <a:endParaRPr dirty="0">
              <a:solidFill>
                <a:srgbClr val="CC0000"/>
              </a:solidFill>
            </a:endParaRPr>
          </a:p>
        </p:txBody>
      </p:sp>
      <p:sp>
        <p:nvSpPr>
          <p:cNvPr id="333" name="Google Shape;333;p35"/>
          <p:cNvSpPr/>
          <p:nvPr/>
        </p:nvSpPr>
        <p:spPr>
          <a:xfrm rot="2558117">
            <a:off x="807304" y="-141907"/>
            <a:ext cx="3002528" cy="3784264"/>
          </a:xfrm>
          <a:prstGeom prst="rect">
            <a:avLst/>
          </a:prstGeom>
          <a:noFill/>
          <a:ln w="571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35"/>
          <p:cNvSpPr/>
          <p:nvPr/>
        </p:nvSpPr>
        <p:spPr>
          <a:xfrm rot="2558259">
            <a:off x="945556" y="5440"/>
            <a:ext cx="2681294" cy="3449227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Hình Bầu dục 32">
            <a:extLst>
              <a:ext uri="{FF2B5EF4-FFF2-40B4-BE49-F238E27FC236}">
                <a16:creationId xmlns:a16="http://schemas.microsoft.com/office/drawing/2014/main" id="{9B16A245-3D0F-A5C7-3644-0B22CA67F291}"/>
              </a:ext>
            </a:extLst>
          </p:cNvPr>
          <p:cNvSpPr/>
          <p:nvPr/>
        </p:nvSpPr>
        <p:spPr>
          <a:xfrm>
            <a:off x="5597913" y="171856"/>
            <a:ext cx="2282282" cy="1129990"/>
          </a:xfrm>
          <a:prstGeom prst="ellipse">
            <a:avLst/>
          </a:prstGeom>
          <a:solidFill>
            <a:schemeClr val="bg2">
              <a:lumMod val="25000"/>
              <a:lumOff val="75000"/>
            </a:schemeClr>
          </a:solidFill>
          <a:ln w="28575">
            <a:solidFill>
              <a:schemeClr val="tx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i="1" u="sng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2018</a:t>
            </a:r>
            <a:endParaRPr lang="en-US" sz="4800" i="1" u="sng" dirty="0"/>
          </a:p>
        </p:txBody>
      </p:sp>
      <p:pic>
        <p:nvPicPr>
          <p:cNvPr id="3074" name="Picture 2" descr="david dobrik">
            <a:extLst>
              <a:ext uri="{FF2B5EF4-FFF2-40B4-BE49-F238E27FC236}">
                <a16:creationId xmlns:a16="http://schemas.microsoft.com/office/drawing/2014/main" id="{5F566BB2-18C4-236B-A5AE-29845A1B4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13" y="107687"/>
            <a:ext cx="4191005" cy="492523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Thêm một kênh YouTube tại Việt Nam nhận nút Kim Cương, leo lên Top 3, đánh  bại cả NTN và Cris Phan!">
            <a:extLst>
              <a:ext uri="{FF2B5EF4-FFF2-40B4-BE49-F238E27FC236}">
                <a16:creationId xmlns:a16="http://schemas.microsoft.com/office/drawing/2014/main" id="{A2C7D894-0D12-B982-39A5-F7D4D5AA00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74" t="3555" r="16353" b="3535"/>
          <a:stretch/>
        </p:blipFill>
        <p:spPr bwMode="auto">
          <a:xfrm>
            <a:off x="5211337" y="1471406"/>
            <a:ext cx="3233853" cy="243096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Hộp Văn bản 28">
            <a:extLst>
              <a:ext uri="{FF2B5EF4-FFF2-40B4-BE49-F238E27FC236}">
                <a16:creationId xmlns:a16="http://schemas.microsoft.com/office/drawing/2014/main" id="{6B31EA6B-416F-06F5-337E-D3B2133FF761}"/>
              </a:ext>
            </a:extLst>
          </p:cNvPr>
          <p:cNvSpPr txBox="1"/>
          <p:nvPr/>
        </p:nvSpPr>
        <p:spPr>
          <a:xfrm>
            <a:off x="4527396" y="3902372"/>
            <a:ext cx="463147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i="0" u="none" strike="noStrike" dirty="0">
                <a:solidFill>
                  <a:srgbClr val="000000"/>
                </a:solidFill>
                <a:effectLst/>
                <a:latin typeface="Alata" panose="020B0604020202020204"/>
              </a:rPr>
              <a:t>Diamond Play Button</a:t>
            </a:r>
            <a:endParaRPr lang="en-US" sz="3200" dirty="0">
              <a:latin typeface="Alata" panose="020B0604020202020204"/>
            </a:endParaRPr>
          </a:p>
        </p:txBody>
      </p:sp>
      <p:sp>
        <p:nvSpPr>
          <p:cNvPr id="31" name="Hộp Văn bản 30">
            <a:extLst>
              <a:ext uri="{FF2B5EF4-FFF2-40B4-BE49-F238E27FC236}">
                <a16:creationId xmlns:a16="http://schemas.microsoft.com/office/drawing/2014/main" id="{DEA06F78-8DE1-F7B1-C005-A86F61B966DF}"/>
              </a:ext>
            </a:extLst>
          </p:cNvPr>
          <p:cNvSpPr txBox="1"/>
          <p:nvPr/>
        </p:nvSpPr>
        <p:spPr>
          <a:xfrm>
            <a:off x="5426926" y="4471396"/>
            <a:ext cx="28324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Alata" panose="020B0604020202020204"/>
              </a:rPr>
              <a:t>(           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lata" panose="020B0604020202020204"/>
              </a:rPr>
              <a:t>)</a:t>
            </a:r>
            <a:endParaRPr lang="en-US" sz="2000" dirty="0">
              <a:latin typeface="Alata" panose="020B0604020202020204"/>
            </a:endParaRPr>
          </a:p>
        </p:txBody>
      </p:sp>
      <p:sp>
        <p:nvSpPr>
          <p:cNvPr id="2" name="Google Shape;619;p48">
            <a:extLst>
              <a:ext uri="{FF2B5EF4-FFF2-40B4-BE49-F238E27FC236}">
                <a16:creationId xmlns:a16="http://schemas.microsoft.com/office/drawing/2014/main" id="{AA679373-5C8B-88F0-8CFA-2EACC528FE7E}"/>
              </a:ext>
            </a:extLst>
          </p:cNvPr>
          <p:cNvSpPr/>
          <p:nvPr/>
        </p:nvSpPr>
        <p:spPr>
          <a:xfrm>
            <a:off x="6512312" y="4487147"/>
            <a:ext cx="661639" cy="482205"/>
          </a:xfrm>
          <a:custGeom>
            <a:avLst/>
            <a:gdLst/>
            <a:ahLst/>
            <a:cxnLst/>
            <a:rect l="l" t="t" r="r" b="b"/>
            <a:pathLst>
              <a:path w="196298" h="137327" extrusionOk="0">
                <a:moveTo>
                  <a:pt x="78519" y="39260"/>
                </a:moveTo>
                <a:lnTo>
                  <a:pt x="129558" y="68673"/>
                </a:lnTo>
                <a:lnTo>
                  <a:pt x="78519" y="98067"/>
                </a:lnTo>
                <a:lnTo>
                  <a:pt x="78519" y="39260"/>
                </a:lnTo>
                <a:close/>
                <a:moveTo>
                  <a:pt x="98066" y="1"/>
                </a:moveTo>
                <a:cubicBezTo>
                  <a:pt x="98066" y="1"/>
                  <a:pt x="36664" y="1"/>
                  <a:pt x="21314" y="4050"/>
                </a:cubicBezTo>
                <a:cubicBezTo>
                  <a:pt x="13087" y="6314"/>
                  <a:pt x="6295" y="13087"/>
                  <a:pt x="4031" y="21499"/>
                </a:cubicBezTo>
                <a:cubicBezTo>
                  <a:pt x="0" y="36849"/>
                  <a:pt x="0" y="68673"/>
                  <a:pt x="0" y="68673"/>
                </a:cubicBezTo>
                <a:cubicBezTo>
                  <a:pt x="0" y="68673"/>
                  <a:pt x="0" y="100662"/>
                  <a:pt x="4031" y="115847"/>
                </a:cubicBezTo>
                <a:cubicBezTo>
                  <a:pt x="6295" y="124240"/>
                  <a:pt x="12921" y="130866"/>
                  <a:pt x="21314" y="133130"/>
                </a:cubicBezTo>
                <a:cubicBezTo>
                  <a:pt x="36830" y="137326"/>
                  <a:pt x="98066" y="137326"/>
                  <a:pt x="98066" y="137326"/>
                </a:cubicBezTo>
                <a:cubicBezTo>
                  <a:pt x="98066" y="137326"/>
                  <a:pt x="159449" y="137326"/>
                  <a:pt x="174800" y="133295"/>
                </a:cubicBezTo>
                <a:cubicBezTo>
                  <a:pt x="183211" y="131031"/>
                  <a:pt x="189837" y="124405"/>
                  <a:pt x="192083" y="116012"/>
                </a:cubicBezTo>
                <a:cubicBezTo>
                  <a:pt x="196132" y="100662"/>
                  <a:pt x="196132" y="68838"/>
                  <a:pt x="196132" y="68838"/>
                </a:cubicBezTo>
                <a:cubicBezTo>
                  <a:pt x="196132" y="68838"/>
                  <a:pt x="196298" y="36849"/>
                  <a:pt x="192083" y="21499"/>
                </a:cubicBezTo>
                <a:cubicBezTo>
                  <a:pt x="189837" y="13087"/>
                  <a:pt x="183211" y="6461"/>
                  <a:pt x="174800" y="4215"/>
                </a:cubicBezTo>
                <a:cubicBezTo>
                  <a:pt x="159449" y="1"/>
                  <a:pt x="98066" y="1"/>
                  <a:pt x="9806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Hình chữ nhật: Góc Tròn 24">
            <a:extLst>
              <a:ext uri="{FF2B5EF4-FFF2-40B4-BE49-F238E27FC236}">
                <a16:creationId xmlns:a16="http://schemas.microsoft.com/office/drawing/2014/main" id="{013578A6-86FA-67D1-B96F-EE27D06150FB}"/>
              </a:ext>
            </a:extLst>
          </p:cNvPr>
          <p:cNvSpPr/>
          <p:nvPr/>
        </p:nvSpPr>
        <p:spPr>
          <a:xfrm>
            <a:off x="1345581" y="336016"/>
            <a:ext cx="3612996" cy="853831"/>
          </a:xfrm>
          <a:prstGeom prst="roundRect">
            <a:avLst/>
          </a:prstGeom>
          <a:solidFill>
            <a:schemeClr val="bg2">
              <a:lumMod val="25000"/>
              <a:lumOff val="75000"/>
            </a:schemeClr>
          </a:solidFill>
          <a:ln w="76200">
            <a:solidFill>
              <a:schemeClr val="tx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8" descr="David Dobrik &amp; Vlog Squad Win Big at Streamy Awards 2019!: Photo 1279078 |  2019 Streamy Awards, Corinna Kopf, David Dobrik, Heath Hussar, Jason Nash,  Mariah Amato, Natalie Mariduena, Scotty Sire, Suzy">
            <a:extLst>
              <a:ext uri="{FF2B5EF4-FFF2-40B4-BE49-F238E27FC236}">
                <a16:creationId xmlns:a16="http://schemas.microsoft.com/office/drawing/2014/main" id="{2DA6D149-8053-6AD5-A64B-7079F0297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9316" y="118584"/>
            <a:ext cx="3541670" cy="486229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Hộp Văn bản 13">
            <a:extLst>
              <a:ext uri="{FF2B5EF4-FFF2-40B4-BE49-F238E27FC236}">
                <a16:creationId xmlns:a16="http://schemas.microsoft.com/office/drawing/2014/main" id="{EBB01C02-88CD-56E9-E62A-C452C2317D05}"/>
              </a:ext>
            </a:extLst>
          </p:cNvPr>
          <p:cNvSpPr txBox="1"/>
          <p:nvPr/>
        </p:nvSpPr>
        <p:spPr>
          <a:xfrm>
            <a:off x="1440364" y="336016"/>
            <a:ext cx="336209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1" i="1" u="sng" strike="noStrike" dirty="0">
                <a:solidFill>
                  <a:srgbClr val="000000"/>
                </a:solidFill>
                <a:effectLst/>
                <a:latin typeface="Alata"/>
              </a:rPr>
              <a:t>2017-2020</a:t>
            </a:r>
            <a:endParaRPr lang="en-US" sz="4800" i="1" u="sng" dirty="0">
              <a:latin typeface="Alata"/>
            </a:endParaRPr>
          </a:p>
        </p:txBody>
      </p:sp>
      <p:sp>
        <p:nvSpPr>
          <p:cNvPr id="16" name="Hộp Văn bản 15">
            <a:extLst>
              <a:ext uri="{FF2B5EF4-FFF2-40B4-BE49-F238E27FC236}">
                <a16:creationId xmlns:a16="http://schemas.microsoft.com/office/drawing/2014/main" id="{5BBF8C11-4807-F551-6964-70B04DE6AD0E}"/>
              </a:ext>
            </a:extLst>
          </p:cNvPr>
          <p:cNvSpPr txBox="1"/>
          <p:nvPr/>
        </p:nvSpPr>
        <p:spPr>
          <a:xfrm>
            <a:off x="1640158" y="3651560"/>
            <a:ext cx="46203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4.Kid’s Choice Award</a:t>
            </a:r>
            <a:endParaRPr lang="en-US" sz="2000" dirty="0"/>
          </a:p>
        </p:txBody>
      </p:sp>
      <p:sp>
        <p:nvSpPr>
          <p:cNvPr id="18" name="Hộp Văn bản 17">
            <a:extLst>
              <a:ext uri="{FF2B5EF4-FFF2-40B4-BE49-F238E27FC236}">
                <a16:creationId xmlns:a16="http://schemas.microsoft.com/office/drawing/2014/main" id="{7A965059-A057-F4B1-D193-9BA9BDF62905}"/>
              </a:ext>
            </a:extLst>
          </p:cNvPr>
          <p:cNvSpPr txBox="1"/>
          <p:nvPr/>
        </p:nvSpPr>
        <p:spPr>
          <a:xfrm>
            <a:off x="1640158" y="4216191"/>
            <a:ext cx="46203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+mj-lt"/>
              </a:rPr>
              <a:t>5.People’s Choice Award</a:t>
            </a:r>
            <a:endParaRPr lang="en-US" sz="2000" b="1" dirty="0">
              <a:latin typeface="+mj-lt"/>
            </a:endParaRPr>
          </a:p>
        </p:txBody>
      </p:sp>
      <p:sp>
        <p:nvSpPr>
          <p:cNvPr id="20" name="Hộp Văn bản 19">
            <a:extLst>
              <a:ext uri="{FF2B5EF4-FFF2-40B4-BE49-F238E27FC236}">
                <a16:creationId xmlns:a16="http://schemas.microsoft.com/office/drawing/2014/main" id="{54E1E04D-90A6-86AA-31FE-D74A79C303E5}"/>
              </a:ext>
            </a:extLst>
          </p:cNvPr>
          <p:cNvSpPr txBox="1"/>
          <p:nvPr/>
        </p:nvSpPr>
        <p:spPr>
          <a:xfrm>
            <a:off x="1669545" y="3086929"/>
            <a:ext cx="46203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3.Teen’s Choice Award</a:t>
            </a:r>
            <a:endParaRPr lang="en-US" sz="2000" dirty="0"/>
          </a:p>
        </p:txBody>
      </p:sp>
      <p:sp>
        <p:nvSpPr>
          <p:cNvPr id="22" name="Hộp Văn bản 21">
            <a:extLst>
              <a:ext uri="{FF2B5EF4-FFF2-40B4-BE49-F238E27FC236}">
                <a16:creationId xmlns:a16="http://schemas.microsoft.com/office/drawing/2014/main" id="{7B24EE53-3714-E9D3-B7F9-219643BAFF04}"/>
              </a:ext>
            </a:extLst>
          </p:cNvPr>
          <p:cNvSpPr txBox="1"/>
          <p:nvPr/>
        </p:nvSpPr>
        <p:spPr>
          <a:xfrm>
            <a:off x="1669545" y="2522298"/>
            <a:ext cx="46203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2.Streamy Award</a:t>
            </a:r>
            <a:endParaRPr lang="en-US" sz="2000" dirty="0"/>
          </a:p>
        </p:txBody>
      </p:sp>
      <p:sp>
        <p:nvSpPr>
          <p:cNvPr id="24" name="Hộp Văn bản 23">
            <a:extLst>
              <a:ext uri="{FF2B5EF4-FFF2-40B4-BE49-F238E27FC236}">
                <a16:creationId xmlns:a16="http://schemas.microsoft.com/office/drawing/2014/main" id="{D82CA5D4-C60B-324C-2F97-587269C58F40}"/>
              </a:ext>
            </a:extLst>
          </p:cNvPr>
          <p:cNvSpPr txBox="1"/>
          <p:nvPr/>
        </p:nvSpPr>
        <p:spPr>
          <a:xfrm>
            <a:off x="1669545" y="1966456"/>
            <a:ext cx="46203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1.Shorty Award</a:t>
            </a:r>
            <a:endParaRPr lang="en-US" sz="2000" dirty="0"/>
          </a:p>
        </p:txBody>
      </p:sp>
      <p:sp>
        <p:nvSpPr>
          <p:cNvPr id="2" name="Hình chữ nhật: Góc Tròn 1">
            <a:extLst>
              <a:ext uri="{FF2B5EF4-FFF2-40B4-BE49-F238E27FC236}">
                <a16:creationId xmlns:a16="http://schemas.microsoft.com/office/drawing/2014/main" id="{28B175AB-DE41-6E0B-3615-B7850CF16B7C}"/>
              </a:ext>
            </a:extLst>
          </p:cNvPr>
          <p:cNvSpPr/>
          <p:nvPr/>
        </p:nvSpPr>
        <p:spPr>
          <a:xfrm>
            <a:off x="1345582" y="1843669"/>
            <a:ext cx="3612996" cy="3137208"/>
          </a:xfrm>
          <a:prstGeom prst="roundRect">
            <a:avLst/>
          </a:prstGeom>
          <a:noFill/>
          <a:ln w="571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ũi tên: Xuống 2">
            <a:extLst>
              <a:ext uri="{FF2B5EF4-FFF2-40B4-BE49-F238E27FC236}">
                <a16:creationId xmlns:a16="http://schemas.microsoft.com/office/drawing/2014/main" id="{7C66879A-91A2-2AAF-0DB7-C49D204BC49C}"/>
              </a:ext>
            </a:extLst>
          </p:cNvPr>
          <p:cNvSpPr/>
          <p:nvPr/>
        </p:nvSpPr>
        <p:spPr>
          <a:xfrm>
            <a:off x="2997468" y="1237304"/>
            <a:ext cx="309222" cy="543873"/>
          </a:xfrm>
          <a:prstGeom prst="downArrow">
            <a:avLst/>
          </a:prstGeom>
          <a:solidFill>
            <a:schemeClr val="tx2">
              <a:lumMod val="25000"/>
            </a:schemeClr>
          </a:solidFill>
          <a:ln>
            <a:solidFill>
              <a:schemeClr val="tx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Hình Bầu dục 3">
            <a:extLst>
              <a:ext uri="{FF2B5EF4-FFF2-40B4-BE49-F238E27FC236}">
                <a16:creationId xmlns:a16="http://schemas.microsoft.com/office/drawing/2014/main" id="{AD064A27-A0D7-66D3-B112-80E57EAAD6B6}"/>
              </a:ext>
            </a:extLst>
          </p:cNvPr>
          <p:cNvSpPr/>
          <p:nvPr/>
        </p:nvSpPr>
        <p:spPr>
          <a:xfrm>
            <a:off x="-1299061" y="-936529"/>
            <a:ext cx="1930615" cy="1699460"/>
          </a:xfrm>
          <a:prstGeom prst="ellipse">
            <a:avLst/>
          </a:prstGeom>
          <a:solidFill>
            <a:srgbClr val="002060"/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Hình Bầu dục 4">
            <a:extLst>
              <a:ext uri="{FF2B5EF4-FFF2-40B4-BE49-F238E27FC236}">
                <a16:creationId xmlns:a16="http://schemas.microsoft.com/office/drawing/2014/main" id="{C52774C0-FEDA-29F5-3A05-80B13E55F98D}"/>
              </a:ext>
            </a:extLst>
          </p:cNvPr>
          <p:cNvSpPr/>
          <p:nvPr/>
        </p:nvSpPr>
        <p:spPr>
          <a:xfrm>
            <a:off x="-1105771" y="4223321"/>
            <a:ext cx="1930615" cy="1699460"/>
          </a:xfrm>
          <a:prstGeom prst="ellipse">
            <a:avLst/>
          </a:prstGeom>
          <a:solidFill>
            <a:srgbClr val="002060"/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avid Dobrik Talks Perfume, His Dispo App and YouTube – WWD">
            <a:extLst>
              <a:ext uri="{FF2B5EF4-FFF2-40B4-BE49-F238E27FC236}">
                <a16:creationId xmlns:a16="http://schemas.microsoft.com/office/drawing/2014/main" id="{41B300A9-AEF1-9925-EE7F-8DFD5A8326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0" b="14238"/>
          <a:stretch/>
        </p:blipFill>
        <p:spPr bwMode="auto">
          <a:xfrm>
            <a:off x="5099823" y="79409"/>
            <a:ext cx="3919041" cy="4886601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5" name="Google Shape;445;p42"/>
          <p:cNvSpPr txBox="1">
            <a:spLocks noGrp="1"/>
          </p:cNvSpPr>
          <p:nvPr>
            <p:ph type="title"/>
          </p:nvPr>
        </p:nvSpPr>
        <p:spPr>
          <a:xfrm>
            <a:off x="860958" y="4053402"/>
            <a:ext cx="63321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dirty="0"/>
              <a:t>CONTRIBUTIONS</a:t>
            </a:r>
            <a:endParaRPr sz="4500" dirty="0"/>
          </a:p>
        </p:txBody>
      </p:sp>
      <p:sp>
        <p:nvSpPr>
          <p:cNvPr id="446" name="Google Shape;446;p42"/>
          <p:cNvSpPr txBox="1">
            <a:spLocks noGrp="1"/>
          </p:cNvSpPr>
          <p:nvPr>
            <p:ph type="title" idx="2"/>
          </p:nvPr>
        </p:nvSpPr>
        <p:spPr>
          <a:xfrm>
            <a:off x="183952" y="0"/>
            <a:ext cx="2125500" cy="226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49" name="Google Shape;449;p42"/>
          <p:cNvSpPr/>
          <p:nvPr/>
        </p:nvSpPr>
        <p:spPr>
          <a:xfrm rot="-1799972">
            <a:off x="5400263" y="170995"/>
            <a:ext cx="3809454" cy="4801493"/>
          </a:xfrm>
          <a:prstGeom prst="rect">
            <a:avLst/>
          </a:prstGeom>
          <a:noFill/>
          <a:ln w="57150" cap="flat" cmpd="sng">
            <a:solidFill>
              <a:srgbClr val="1216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42"/>
          <p:cNvSpPr/>
          <p:nvPr/>
        </p:nvSpPr>
        <p:spPr>
          <a:xfrm rot="-1799848">
            <a:off x="5570977" y="403056"/>
            <a:ext cx="3401661" cy="4375840"/>
          </a:xfrm>
          <a:prstGeom prst="rect">
            <a:avLst/>
          </a:prstGeom>
          <a:noFill/>
          <a:ln w="571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Hình chữ nhật 28">
            <a:extLst>
              <a:ext uri="{FF2B5EF4-FFF2-40B4-BE49-F238E27FC236}">
                <a16:creationId xmlns:a16="http://schemas.microsoft.com/office/drawing/2014/main" id="{15805DBD-F692-F454-9DF0-D8A197820603}"/>
              </a:ext>
            </a:extLst>
          </p:cNvPr>
          <p:cNvSpPr/>
          <p:nvPr/>
        </p:nvSpPr>
        <p:spPr>
          <a:xfrm>
            <a:off x="4988314" y="421062"/>
            <a:ext cx="2631688" cy="1315844"/>
          </a:xfrm>
          <a:prstGeom prst="rect">
            <a:avLst/>
          </a:prstGeom>
          <a:solidFill>
            <a:srgbClr val="FFC000"/>
          </a:solidFill>
          <a:ln w="762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45FF7CB3-5B77-A26C-9881-17DCC4FB7D42}"/>
              </a:ext>
            </a:extLst>
          </p:cNvPr>
          <p:cNvSpPr txBox="1"/>
          <p:nvPr/>
        </p:nvSpPr>
        <p:spPr>
          <a:xfrm>
            <a:off x="4787592" y="2169414"/>
            <a:ext cx="462076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</a:rPr>
              <a:t>1. D</a:t>
            </a:r>
            <a:r>
              <a:rPr lang="en-US" sz="2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onated $50,000.</a:t>
            </a:r>
            <a:endParaRPr lang="en-US" sz="2400" dirty="0"/>
          </a:p>
        </p:txBody>
      </p:sp>
      <p:pic>
        <p:nvPicPr>
          <p:cNvPr id="26" name="Hình ảnh 25">
            <a:extLst>
              <a:ext uri="{FF2B5EF4-FFF2-40B4-BE49-F238E27FC236}">
                <a16:creationId xmlns:a16="http://schemas.microsoft.com/office/drawing/2014/main" id="{75AE01A9-7083-D2D4-F456-357339DAB4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7" t="1445" r="-56" b="2873"/>
          <a:stretch/>
        </p:blipFill>
        <p:spPr>
          <a:xfrm>
            <a:off x="89210" y="74341"/>
            <a:ext cx="4066478" cy="4921406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28" name="Hộp Văn bản 27">
            <a:extLst>
              <a:ext uri="{FF2B5EF4-FFF2-40B4-BE49-F238E27FC236}">
                <a16:creationId xmlns:a16="http://schemas.microsoft.com/office/drawing/2014/main" id="{61C494FC-1252-848A-6947-B54AF06E8B3A}"/>
              </a:ext>
            </a:extLst>
          </p:cNvPr>
          <p:cNvSpPr txBox="1"/>
          <p:nvPr/>
        </p:nvSpPr>
        <p:spPr>
          <a:xfrm>
            <a:off x="5166508" y="425514"/>
            <a:ext cx="260775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4000" dirty="0"/>
              <a:t>—DAVID DOBRIK</a:t>
            </a:r>
            <a:endParaRPr lang="en-US" sz="4000" dirty="0"/>
          </a:p>
        </p:txBody>
      </p:sp>
      <p:sp>
        <p:nvSpPr>
          <p:cNvPr id="31" name="Hộp Văn bản 30">
            <a:extLst>
              <a:ext uri="{FF2B5EF4-FFF2-40B4-BE49-F238E27FC236}">
                <a16:creationId xmlns:a16="http://schemas.microsoft.com/office/drawing/2014/main" id="{7058FDCC-DB0E-D4D1-BF4E-E568EB085654}"/>
              </a:ext>
            </a:extLst>
          </p:cNvPr>
          <p:cNvSpPr txBox="1"/>
          <p:nvPr/>
        </p:nvSpPr>
        <p:spPr>
          <a:xfrm>
            <a:off x="4787592" y="3020414"/>
            <a:ext cx="47690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2. Help homeless people.</a:t>
            </a:r>
          </a:p>
        </p:txBody>
      </p:sp>
      <p:sp>
        <p:nvSpPr>
          <p:cNvPr id="33" name="Hộp Văn bản 32">
            <a:extLst>
              <a:ext uri="{FF2B5EF4-FFF2-40B4-BE49-F238E27FC236}">
                <a16:creationId xmlns:a16="http://schemas.microsoft.com/office/drawing/2014/main" id="{A639D575-3111-5167-FCF4-1161CB5524A0}"/>
              </a:ext>
            </a:extLst>
          </p:cNvPr>
          <p:cNvSpPr txBox="1"/>
          <p:nvPr/>
        </p:nvSpPr>
        <p:spPr>
          <a:xfrm>
            <a:off x="4787592" y="3871414"/>
            <a:ext cx="48805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3. Assist college students.</a:t>
            </a:r>
            <a:endParaRPr lang="en-US" sz="2400" dirty="0"/>
          </a:p>
        </p:txBody>
      </p:sp>
      <p:grpSp>
        <p:nvGrpSpPr>
          <p:cNvPr id="34" name="Google Shape;6411;p73">
            <a:extLst>
              <a:ext uri="{FF2B5EF4-FFF2-40B4-BE49-F238E27FC236}">
                <a16:creationId xmlns:a16="http://schemas.microsoft.com/office/drawing/2014/main" id="{AA6095CF-8DD9-494B-02C2-C8585C7DB234}"/>
              </a:ext>
            </a:extLst>
          </p:cNvPr>
          <p:cNvGrpSpPr/>
          <p:nvPr/>
        </p:nvGrpSpPr>
        <p:grpSpPr>
          <a:xfrm>
            <a:off x="4484669" y="2218707"/>
            <a:ext cx="352857" cy="347301"/>
            <a:chOff x="2404875" y="3592725"/>
            <a:chExt cx="298525" cy="293825"/>
          </a:xfrm>
        </p:grpSpPr>
        <p:sp>
          <p:nvSpPr>
            <p:cNvPr id="35" name="Google Shape;6412;p73">
              <a:extLst>
                <a:ext uri="{FF2B5EF4-FFF2-40B4-BE49-F238E27FC236}">
                  <a16:creationId xmlns:a16="http://schemas.microsoft.com/office/drawing/2014/main" id="{9CCCD7AF-C048-492F-0AA5-6464896067D4}"/>
                </a:ext>
              </a:extLst>
            </p:cNvPr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413;p73">
              <a:extLst>
                <a:ext uri="{FF2B5EF4-FFF2-40B4-BE49-F238E27FC236}">
                  <a16:creationId xmlns:a16="http://schemas.microsoft.com/office/drawing/2014/main" id="{3D44E301-FB40-70A5-9720-7D007B391CA3}"/>
                </a:ext>
              </a:extLst>
            </p:cNvPr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414;p73">
              <a:extLst>
                <a:ext uri="{FF2B5EF4-FFF2-40B4-BE49-F238E27FC236}">
                  <a16:creationId xmlns:a16="http://schemas.microsoft.com/office/drawing/2014/main" id="{CBCAA34E-C5BD-0964-50B5-B201B49E8F2E}"/>
                </a:ext>
              </a:extLst>
            </p:cNvPr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5708;p71">
            <a:extLst>
              <a:ext uri="{FF2B5EF4-FFF2-40B4-BE49-F238E27FC236}">
                <a16:creationId xmlns:a16="http://schemas.microsoft.com/office/drawing/2014/main" id="{29CB48E7-9BA3-2001-5D1C-D0577FA60C33}"/>
              </a:ext>
            </a:extLst>
          </p:cNvPr>
          <p:cNvGrpSpPr/>
          <p:nvPr/>
        </p:nvGrpSpPr>
        <p:grpSpPr>
          <a:xfrm>
            <a:off x="4484669" y="3080606"/>
            <a:ext cx="339253" cy="308765"/>
            <a:chOff x="1492675" y="4420975"/>
            <a:chExt cx="481825" cy="438525"/>
          </a:xfrm>
        </p:grpSpPr>
        <p:sp>
          <p:nvSpPr>
            <p:cNvPr id="39" name="Google Shape;5709;p71">
              <a:extLst>
                <a:ext uri="{FF2B5EF4-FFF2-40B4-BE49-F238E27FC236}">
                  <a16:creationId xmlns:a16="http://schemas.microsoft.com/office/drawing/2014/main" id="{539FEC53-AE7C-F0A5-958B-C0A385F5773F}"/>
                </a:ext>
              </a:extLst>
            </p:cNvPr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" name="Google Shape;5710;p71">
              <a:extLst>
                <a:ext uri="{FF2B5EF4-FFF2-40B4-BE49-F238E27FC236}">
                  <a16:creationId xmlns:a16="http://schemas.microsoft.com/office/drawing/2014/main" id="{A195E7C8-BB62-CE65-EA27-C6DDC5747122}"/>
                </a:ext>
              </a:extLst>
            </p:cNvPr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" name="Google Shape;5711;p71">
              <a:extLst>
                <a:ext uri="{FF2B5EF4-FFF2-40B4-BE49-F238E27FC236}">
                  <a16:creationId xmlns:a16="http://schemas.microsoft.com/office/drawing/2014/main" id="{9B0E72EA-9921-080E-57BD-E38D24CBB339}"/>
                </a:ext>
              </a:extLst>
            </p:cNvPr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" name="Google Shape;5712;p71">
              <a:extLst>
                <a:ext uri="{FF2B5EF4-FFF2-40B4-BE49-F238E27FC236}">
                  <a16:creationId xmlns:a16="http://schemas.microsoft.com/office/drawing/2014/main" id="{839B18BF-3102-3834-19B6-E3C171E8759E}"/>
                </a:ext>
              </a:extLst>
            </p:cNvPr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" name="Google Shape;5713;p71">
              <a:extLst>
                <a:ext uri="{FF2B5EF4-FFF2-40B4-BE49-F238E27FC236}">
                  <a16:creationId xmlns:a16="http://schemas.microsoft.com/office/drawing/2014/main" id="{7F6A5F07-38E3-EB29-BFC4-826EF4647CB5}"/>
                </a:ext>
              </a:extLst>
            </p:cNvPr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" name="Google Shape;5618;p71">
            <a:extLst>
              <a:ext uri="{FF2B5EF4-FFF2-40B4-BE49-F238E27FC236}">
                <a16:creationId xmlns:a16="http://schemas.microsoft.com/office/drawing/2014/main" id="{155F6C22-E163-64B5-3BFD-DB6B0841C399}"/>
              </a:ext>
            </a:extLst>
          </p:cNvPr>
          <p:cNvGrpSpPr/>
          <p:nvPr/>
        </p:nvGrpSpPr>
        <p:grpSpPr>
          <a:xfrm>
            <a:off x="4484668" y="3943225"/>
            <a:ext cx="339253" cy="318042"/>
            <a:chOff x="5049725" y="2635825"/>
            <a:chExt cx="481825" cy="451700"/>
          </a:xfrm>
        </p:grpSpPr>
        <p:sp>
          <p:nvSpPr>
            <p:cNvPr id="45" name="Google Shape;5619;p71">
              <a:extLst>
                <a:ext uri="{FF2B5EF4-FFF2-40B4-BE49-F238E27FC236}">
                  <a16:creationId xmlns:a16="http://schemas.microsoft.com/office/drawing/2014/main" id="{123BEC7A-012F-181D-CA31-0F7688294335}"/>
                </a:ext>
              </a:extLst>
            </p:cNvPr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" name="Google Shape;5620;p71">
              <a:extLst>
                <a:ext uri="{FF2B5EF4-FFF2-40B4-BE49-F238E27FC236}">
                  <a16:creationId xmlns:a16="http://schemas.microsoft.com/office/drawing/2014/main" id="{C1E9147D-BA6A-CB58-37BF-86862A1BBA07}"/>
                </a:ext>
              </a:extLst>
            </p:cNvPr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" name="Google Shape;5621;p71">
              <a:extLst>
                <a:ext uri="{FF2B5EF4-FFF2-40B4-BE49-F238E27FC236}">
                  <a16:creationId xmlns:a16="http://schemas.microsoft.com/office/drawing/2014/main" id="{B52F675A-A23F-2741-B4E5-61F2BEEFAE8D}"/>
                </a:ext>
              </a:extLst>
            </p:cNvPr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p:transition spd="slow">
    <p:randomBar dir="vert"/>
  </p:transition>
</p:sld>
</file>

<file path=ppt/theme/theme1.xml><?xml version="1.0" encoding="utf-8"?>
<a:theme xmlns:a="http://schemas.openxmlformats.org/drawingml/2006/main" name="Wear Scarves Like an Influencer by Slidesgo">
  <a:themeElements>
    <a:clrScheme name="Simple Light">
      <a:dk1>
        <a:srgbClr val="2E2E2E"/>
      </a:dk1>
      <a:lt1>
        <a:srgbClr val="F3F3F3"/>
      </a:lt1>
      <a:dk2>
        <a:srgbClr val="2E2E2E"/>
      </a:dk2>
      <a:lt2>
        <a:srgbClr val="F3F3F3"/>
      </a:lt2>
      <a:accent1>
        <a:srgbClr val="CC0000"/>
      </a:accent1>
      <a:accent2>
        <a:srgbClr val="CC0000"/>
      </a:accent2>
      <a:accent3>
        <a:srgbClr val="CC0000"/>
      </a:accent3>
      <a:accent4>
        <a:srgbClr val="CC0000"/>
      </a:accent4>
      <a:accent5>
        <a:srgbClr val="CC0000"/>
      </a:accent5>
      <a:accent6>
        <a:srgbClr val="CC00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40ED8DB7108B41A55B428DBC2A579D" ma:contentTypeVersion="2" ma:contentTypeDescription="Create a new document." ma:contentTypeScope="" ma:versionID="e05d77bf24580706d190b0596e36c5bf">
  <xsd:schema xmlns:xsd="http://www.w3.org/2001/XMLSchema" xmlns:xs="http://www.w3.org/2001/XMLSchema" xmlns:p="http://schemas.microsoft.com/office/2006/metadata/properties" xmlns:ns3="60e3c38e-f2ee-459d-afd5-696600ec1855" targetNamespace="http://schemas.microsoft.com/office/2006/metadata/properties" ma:root="true" ma:fieldsID="b31baf2318db59050f3a46b3091006d8" ns3:_="">
    <xsd:import namespace="60e3c38e-f2ee-459d-afd5-696600ec185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e3c38e-f2ee-459d-afd5-696600ec185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037B8F0-6659-4E23-B752-C3BB20BC9B8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0e3c38e-f2ee-459d-afd5-696600ec185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09C3FA5-5B82-47BF-BD48-832B4763A29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6A62056-E91E-4932-98F0-6A8D5F4BA6B5}">
  <ds:schemaRefs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60e3c38e-f2ee-459d-afd5-696600ec1855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468</TotalTime>
  <Words>298</Words>
  <Application>Microsoft Office PowerPoint</Application>
  <PresentationFormat>Trình chiếu Trên màn hình (16:9)</PresentationFormat>
  <Paragraphs>77</Paragraphs>
  <Slides>15</Slides>
  <Notes>15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7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15</vt:i4>
      </vt:variant>
    </vt:vector>
  </HeadingPairs>
  <TitlesOfParts>
    <vt:vector size="23" baseType="lpstr">
      <vt:lpstr>Staatliches</vt:lpstr>
      <vt:lpstr>Lato</vt:lpstr>
      <vt:lpstr>Arial</vt:lpstr>
      <vt:lpstr>Amasis MT Pro Black</vt:lpstr>
      <vt:lpstr>Times New Roman</vt:lpstr>
      <vt:lpstr>Alata</vt:lpstr>
      <vt:lpstr>Aharoni</vt:lpstr>
      <vt:lpstr>Wear Scarves Like an Influencer by Slidesgo</vt:lpstr>
      <vt:lpstr>DAVID DOBRIK</vt:lpstr>
      <vt:lpstr>Table of contents</vt:lpstr>
      <vt:lpstr>BACKGROUND</vt:lpstr>
      <vt:lpstr>PERSONAL INFORMATION.</vt:lpstr>
      <vt:lpstr>ACHIeVEMENT</vt:lpstr>
      <vt:lpstr>Bản trình bày PowerPoint</vt:lpstr>
      <vt:lpstr>Bản trình bày PowerPoint</vt:lpstr>
      <vt:lpstr>CONTRIBUTIONS</vt:lpstr>
      <vt:lpstr>Bản trình bày PowerPoint</vt:lpstr>
      <vt:lpstr>—DAVID DOBRIK</vt:lpstr>
      <vt:lpstr>A BRIEF SUMMARY ABOUT DAVID DOBRIK</vt:lpstr>
      <vt:lpstr>REFERENCES</vt:lpstr>
      <vt:lpstr>Bản trình bày PowerPoint</vt:lpstr>
      <vt:lpstr>DAVID DOBRIK NET WORTH 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DAVID DOBRIK</dc:title>
  <cp:lastModifiedBy>NGUYEN HOANG GIANG</cp:lastModifiedBy>
  <cp:revision>7</cp:revision>
  <dcterms:modified xsi:type="dcterms:W3CDTF">2022-10-29T02:28:19Z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0x0101002B40ED8DB7108B41A55B428DBC2A579D</vt:lpwstr>
  </property>
</Properties>
</file>